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75" r:id="rId12"/>
    <p:sldId id="277" r:id="rId13"/>
    <p:sldId id="276" r:id="rId14"/>
    <p:sldId id="264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4630400" cy="8229600"/>
  <p:notesSz cx="8229600" cy="146304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/>
  <p:extLst>
    <p:ext uri="smNativeData">
      <pr:smAppRevision xmlns:pr="smNativeData" xmlns="smNativeData" dt="1712739730" val="1068" revOS="4"/>
      <pr:smFileRevision xmlns:pr="smNativeData" xmlns="smNativeData" dt="1712739730" val="101"/>
      <pr:guideOptions xmlns:pr="smNativeData" xmlns="smNativeData" dt="1712739730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 snapToObjects="1">
      <p:cViewPr varScale="1">
        <p:scale>
          <a:sx n="48" d="100"/>
          <a:sy n="48" d="100"/>
        </p:scale>
        <p:origin x="1357" y="256"/>
      </p:cViewPr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5" d="100"/>
        <a:sy n="15" d="100"/>
      </p:scale>
      <p:origin x="0" y="0"/>
    </p:cViewPr>
  </p:sorterViewPr>
  <p:notesViewPr>
    <p:cSldViewPr snapToGrid="0" snapToObjects="1">
      <p:cViewPr>
        <p:scale>
          <a:sx n="48" d="100"/>
          <a:sy n="48" d="100"/>
        </p:scale>
        <p:origin x="1357" y="256"/>
      </p:cViewPr>
    </p:cSldViewPr>
  </p:notesViewPr>
  <p:gridSpacing cx="78028800" cy="7802880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EB9A-D49B-991D-D574-2248A53A2377}" type="slidenum">
              <a:rPr lang="en-us" cap="none"/>
              <a:t>1</a:t>
            </a:fld>
            <a:endParaRPr lang="en-us" cap="none"/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TF7y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OEYp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PEjQ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E3B1-FF9B-9915-D574-0940AD3A235C}" type="slidenum">
              <a:rPr lang="en-us" cap="none"/>
              <a:t>13</a:t>
            </a:fld>
            <a:endParaRPr lang="en-us" cap="none"/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KM+h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cotM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Kys1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C551-1F9B-9933-D574-E9668B3A23BC}" type="slidenum">
              <a:rPr lang="en-us" cap="none"/>
              <a:t>14</a:t>
            </a:fld>
            <a:endParaRPr lang="en-us" cap="none"/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rKSQ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2bNG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86B9-F79B-9970-D574-0125C83A2354}" type="slidenum">
              <a:rPr lang="en-us" cap="none"/>
              <a:t>15</a:t>
            </a:fld>
            <a:endParaRPr lang="en-us" cap="none"/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yfSk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6J2z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Cufm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FEFA-B49B-9908-D574-425DB03A2317}" type="slidenum">
              <a:rPr lang="en-us" cap="none"/>
              <a:t>16</a:t>
            </a:fld>
            <a:endParaRPr lang="en-us" cap="none"/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Y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F29E-D09B-9904-D574-2651BC3A2373}" type="slidenum">
              <a:rPr lang="en-us" cap="none"/>
              <a:t>17</a:t>
            </a:fld>
            <a:endParaRPr lang="en-us" cap="none"/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r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D98F-C19B-992F-D574-377A973A2362}" type="slidenum">
              <a:rPr lang="en-us" cap="none"/>
              <a:t>18</a:t>
            </a:fld>
            <a:endParaRPr lang="en-us" cap="none"/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IAZ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D6EA-A49B-9920-D574-5275983A2307}" type="slidenum">
              <a:rPr lang="en-us" cap="none"/>
              <a:t>2</a:t>
            </a:fld>
            <a:endParaRPr lang="en-us" cap="none"/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IAY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EF41-0F9B-9919-D574-F94CA13A23AC}" type="slidenum">
              <a:rPr lang="en-us" cap="none"/>
              <a:t>3</a:t>
            </a:fld>
            <a:endParaRPr lang="en-us" cap="none"/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8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E8B5-FB9B-991E-D574-0D4BA63A2358}" type="slidenum">
              <a:rPr lang="en-us" cap="none"/>
              <a:t>4</a:t>
            </a:fld>
            <a:endParaRPr lang="en-us" cap="none"/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81BF-F19B-9977-D574-0722CF3A2352}" type="slidenum">
              <a:rPr lang="en-us" cap="none"/>
              <a:t>5</a:t>
            </a:fld>
            <a:endParaRPr lang="en-us" cap="none"/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DF45-0B9B-9929-D574-FD7C913A23A8}" type="slidenum">
              <a:rPr lang="en-us" cap="none"/>
              <a:t>6</a:t>
            </a:fld>
            <a:endParaRPr lang="en-us" cap="none"/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A137-799B-9957-D574-8F02EF3A23DA}" type="slidenum">
              <a:rPr lang="en-us" cap="none"/>
              <a:t>9</a:t>
            </a:fld>
            <a:endParaRPr lang="en-us" cap="none"/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a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9BD0-9E9B-996D-D574-6838D53A233D}" type="slidenum">
              <a:rPr lang="en-us" cap="none"/>
              <a:t>11</a:t>
            </a:fld>
            <a:endParaRPr lang="en-us" cap="none"/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 txBox="1">
            <a:spLocks noGrp="1" noChangeArrowheads="1"/>
            <a:extLst>
              <a:ext uri="smNativeData">
                <pr:smNativeData xmlns:pr="smNativeData" xmlns="smNativeData" val="SMDATA_15_klUWZhMAAAAlAAAAEgAAAC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Img"/>
          </p:nvPr>
        </p:nvSpPr>
        <p:spPr>
          <a:xfrm>
            <a:off x="0" y="0"/>
            <a:ext cx="0" cy="0"/>
          </a:xfrm>
        </p:spPr>
      </p:sp>
      <p:sp>
        <p:nvSpPr>
          <p:cNvPr id="3" name="Notes Placeholder 2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body" idx="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 txBox="1">
            <a:spLocks noGrp="1" noChangeArrowheads="1"/>
            <a:extLst>
              <a:ext uri="smNativeData">
                <pr:smNativeData xmlns:pr="smNativeData" xmlns="smNativeData" val="SMDATA_15_klUWZhMAAAAlAAAAE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AAAAAAAAAAABAAAAAmAAAACAAAAAEAAAAAAAAA"/>
              </a:ext>
            </a:extLst>
          </p:cNvSpPr>
          <p:nvPr>
            <p:ph type="sldNum" sz="quarter" idx="12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pPr/>
            <a:fld id="{76CCDFC9-879B-9929-D574-717C913A2324}" type="slidenum">
              <a:rPr lang="en-us" cap="none"/>
              <a:t>12</a:t>
            </a:fld>
            <a:endParaRPr lang="en-us" cap="none"/>
          </a:p>
        </p:txBody>
      </p:sp>
    </p:spTree>
  </p:cSld>
  <p:clrMapOvr>
    <a:masterClrMapping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DEFAU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O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EEAAAYCAACAVQAAOS0AAAAAAAAmAAAACAAAAIOAAAAAAAAA"/>
              </a:ext>
            </a:extLst>
          </p:cNvSpPr>
          <p:nvPr>
            <p:ph type="title"/>
          </p:nvPr>
        </p:nvSpPr>
        <p:spPr>
          <a:xfrm>
            <a:off x="10607040" y="328930"/>
            <a:ext cx="3291840" cy="7022465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/PwAAOS0AAAAAAAAmAAAACAAAAAOAAAAAAAAA"/>
              </a:ext>
            </a:extLst>
          </p:cNvSpPr>
          <p:nvPr>
            <p:ph idx="1"/>
          </p:nvPr>
        </p:nvSpPr>
        <p:spPr>
          <a:xfrm>
            <a:off x="731520" y="328930"/>
            <a:ext cx="9631045" cy="702246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G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IggAACcUwAAlioAAAAAAAAmAAAACAAAAAGAAAAAAAAA"/>
              </a:ext>
            </a:extLst>
          </p:cNvSpPr>
          <p:nvPr>
            <p:ph type="title"/>
          </p:nvPr>
        </p:nvSpPr>
        <p:spPr>
          <a:xfrm>
            <a:off x="1155700" y="5288280"/>
            <a:ext cx="12435840" cy="1634490"/>
          </a:xfrm>
        </p:spPr>
        <p:txBody>
          <a:bodyPr/>
          <a:lstStyle>
            <a:lvl1pPr algn="l">
              <a:defRPr sz="4000" b="1" cap="all"/>
            </a:lvl1pPr>
            <a:lvl2pPr marL="0" indent="0" algn="l">
              <a:buNone/>
              <a:defRPr cap="none">
                <a:solidFill>
                  <a:srgbClr val="000000"/>
                </a:solidFill>
              </a:defRPr>
            </a:lvl2pPr>
            <a:lvl3pPr marL="0" indent="0" algn="l">
              <a:buNone/>
              <a:defRPr cap="none">
                <a:solidFill>
                  <a:srgbClr val="000000"/>
                </a:solidFill>
              </a:defRPr>
            </a:lvl3pPr>
            <a:lvl4pPr marL="0" indent="0" algn="l">
              <a:buNone/>
              <a:defRPr cap="none">
                <a:solidFill>
                  <a:srgbClr val="000000"/>
                </a:solidFill>
              </a:defRPr>
            </a:lvl4pPr>
            <a:lvl5pPr marL="0" indent="0" algn="l">
              <a:buNone/>
              <a:defRPr cap="none">
                <a:solidFill>
                  <a:srgbClr val="000000"/>
                </a:solidFill>
              </a:defRPr>
            </a:lvl5pPr>
            <a:lvl6pPr marL="0" indent="0" algn="l">
              <a:buNone/>
              <a:defRPr cap="none">
                <a:solidFill>
                  <a:srgbClr val="000000"/>
                </a:solidFill>
              </a:defRPr>
            </a:lvl6pPr>
            <a:lvl7pPr marL="0" indent="0" algn="l">
              <a:buNone/>
              <a:defRPr cap="none">
                <a:solidFill>
                  <a:srgbClr val="000000"/>
                </a:solidFill>
              </a:defRPr>
            </a:lvl7pPr>
            <a:lvl8pPr marL="0" indent="0" algn="l">
              <a:buNone/>
              <a:defRPr cap="none">
                <a:solidFill>
                  <a:srgbClr val="000000"/>
                </a:solidFill>
              </a:defRPr>
            </a:lvl8pPr>
            <a:lvl9pPr marL="0" indent="0" algn="l"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HQVAACcUwAAiCAAAAAAAAAmAAAACAAAAIGAAAAAAAAA"/>
              </a:ext>
            </a:extLst>
          </p:cNvSpPr>
          <p:nvPr>
            <p:ph idx="1"/>
          </p:nvPr>
        </p:nvSpPr>
        <p:spPr>
          <a:xfrm>
            <a:off x="1155700" y="3487420"/>
            <a:ext cx="12435840" cy="180086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 cap="none"/>
            </a:lvl1pPr>
            <a:lvl2pPr marL="457200" indent="0">
              <a:buNone/>
              <a:defRPr sz="1800" cap="none"/>
            </a:lvl2pPr>
            <a:lvl3pPr marL="914400" indent="0">
              <a:buNone/>
              <a:defRPr sz="1600" cap="none"/>
            </a:lvl3pPr>
            <a:lvl4pPr marL="1371600" indent="0">
              <a:buNone/>
              <a:defRPr sz="1400" cap="none"/>
            </a:lvl4pPr>
            <a:lvl5pPr marL="1828800" indent="0">
              <a:buNone/>
              <a:defRPr sz="1400" cap="none"/>
            </a:lvl5pPr>
            <a:lvl6pPr marL="2286000" indent="0">
              <a:buNone/>
              <a:defRPr sz="1400" cap="none"/>
            </a:lvl6pPr>
            <a:lvl7pPr marL="2743200" indent="0">
              <a:buNone/>
              <a:defRPr sz="1400" cap="none"/>
            </a:lvl7pPr>
            <a:lvl8pPr marL="3200400" indent="0">
              <a:buNone/>
              <a:defRPr sz="1400" cap="none"/>
            </a:lvl8pPr>
            <a:lvl9pPr marL="3657600" indent="0">
              <a:buNone/>
              <a:defRPr sz="1400" cap="none"/>
            </a:lvl9pPr>
          </a:lstStyle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O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EEAAAYCAACAVQAAOS0AAAAAAAAmAAAACAAAAIOAAAAAAAAA"/>
              </a:ext>
            </a:extLst>
          </p:cNvSpPr>
          <p:nvPr>
            <p:ph type="title"/>
          </p:nvPr>
        </p:nvSpPr>
        <p:spPr>
          <a:xfrm>
            <a:off x="10607040" y="328930"/>
            <a:ext cx="3291840" cy="7022465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/PwAAOS0AAAAAAAAmAAAACAAAAAOAAAAAAAAA"/>
              </a:ext>
            </a:extLst>
          </p:cNvSpPr>
          <p:nvPr>
            <p:ph idx="1"/>
          </p:nvPr>
        </p:nvSpPr>
        <p:spPr>
          <a:xfrm>
            <a:off x="731520" y="328930"/>
            <a:ext cx="9631045" cy="702246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G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G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IggAACcUwAAlioAAAAAAAAmAAAACAAAAAGAAAAAAAAA"/>
              </a:ext>
            </a:extLst>
          </p:cNvSpPr>
          <p:nvPr>
            <p:ph type="title"/>
          </p:nvPr>
        </p:nvSpPr>
        <p:spPr>
          <a:xfrm>
            <a:off x="1155700" y="5288280"/>
            <a:ext cx="12435840" cy="1634490"/>
          </a:xfrm>
        </p:spPr>
        <p:txBody>
          <a:bodyPr/>
          <a:lstStyle>
            <a:lvl1pPr algn="l">
              <a:defRPr sz="4000" b="1" cap="all"/>
            </a:lvl1pPr>
            <a:lvl2pPr marL="0" indent="0" algn="l">
              <a:buNone/>
              <a:defRPr cap="none">
                <a:solidFill>
                  <a:srgbClr val="000000"/>
                </a:solidFill>
              </a:defRPr>
            </a:lvl2pPr>
            <a:lvl3pPr marL="0" indent="0" algn="l">
              <a:buNone/>
              <a:defRPr cap="none">
                <a:solidFill>
                  <a:srgbClr val="000000"/>
                </a:solidFill>
              </a:defRPr>
            </a:lvl3pPr>
            <a:lvl4pPr marL="0" indent="0" algn="l">
              <a:buNone/>
              <a:defRPr cap="none">
                <a:solidFill>
                  <a:srgbClr val="000000"/>
                </a:solidFill>
              </a:defRPr>
            </a:lvl4pPr>
            <a:lvl5pPr marL="0" indent="0" algn="l">
              <a:buNone/>
              <a:defRPr cap="none">
                <a:solidFill>
                  <a:srgbClr val="000000"/>
                </a:solidFill>
              </a:defRPr>
            </a:lvl5pPr>
            <a:lvl6pPr marL="0" indent="0" algn="l">
              <a:buNone/>
              <a:defRPr cap="none">
                <a:solidFill>
                  <a:srgbClr val="000000"/>
                </a:solidFill>
              </a:defRPr>
            </a:lvl6pPr>
            <a:lvl7pPr marL="0" indent="0" algn="l">
              <a:buNone/>
              <a:defRPr cap="none">
                <a:solidFill>
                  <a:srgbClr val="000000"/>
                </a:solidFill>
              </a:defRPr>
            </a:lvl7pPr>
            <a:lvl8pPr marL="0" indent="0" algn="l">
              <a:buNone/>
              <a:defRPr cap="none">
                <a:solidFill>
                  <a:srgbClr val="000000"/>
                </a:solidFill>
              </a:defRPr>
            </a:lvl8pPr>
            <a:lvl9pPr marL="0" indent="0" algn="l"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HQVAACcUwAAiCAAAAAAAAAmAAAACAAAAIGAAAAAAAAA"/>
              </a:ext>
            </a:extLst>
          </p:cNvSpPr>
          <p:nvPr>
            <p:ph idx="1"/>
          </p:nvPr>
        </p:nvSpPr>
        <p:spPr>
          <a:xfrm>
            <a:off x="1155700" y="3487420"/>
            <a:ext cx="12435840" cy="180086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 cap="none"/>
            </a:lvl1pPr>
            <a:lvl2pPr marL="457200" indent="0">
              <a:buNone/>
              <a:defRPr sz="1800" cap="none"/>
            </a:lvl2pPr>
            <a:lvl3pPr marL="914400" indent="0">
              <a:buNone/>
              <a:defRPr sz="1600" cap="none"/>
            </a:lvl3pPr>
            <a:lvl4pPr marL="1371600" indent="0">
              <a:buNone/>
              <a:defRPr sz="1400" cap="none"/>
            </a:lvl4pPr>
            <a:lvl5pPr marL="1828800" indent="0">
              <a:buNone/>
              <a:defRPr sz="1400" cap="none"/>
            </a:lvl5pPr>
            <a:lvl6pPr marL="2286000" indent="0">
              <a:buNone/>
              <a:defRPr sz="1400" cap="none"/>
            </a:lvl6pPr>
            <a:lvl7pPr marL="2743200" indent="0">
              <a:buNone/>
              <a:defRPr sz="1400" cap="none"/>
            </a:lvl7pPr>
            <a:lvl8pPr marL="3200400" indent="0">
              <a:buNone/>
              <a:defRPr sz="1400" cap="none"/>
            </a:lvl8pPr>
            <a:lvl9pPr marL="3657600" indent="0">
              <a:buNone/>
              <a:defRPr sz="1400" cap="none"/>
            </a:lvl9pPr>
          </a:lstStyle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Y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O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EEAAAYCAACAVQAAOS0AAAAAAAAmAAAACAAAAIOAAAAAAAAA"/>
              </a:ext>
            </a:extLst>
          </p:cNvSpPr>
          <p:nvPr>
            <p:ph type="title"/>
          </p:nvPr>
        </p:nvSpPr>
        <p:spPr>
          <a:xfrm>
            <a:off x="10607040" y="328930"/>
            <a:ext cx="3291840" cy="7022465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/PwAAOS0AAAAAAAAmAAAACAAAAAOAAAAAAAAA"/>
              </a:ext>
            </a:extLst>
          </p:cNvSpPr>
          <p:nvPr>
            <p:ph idx="1"/>
          </p:nvPr>
        </p:nvSpPr>
        <p:spPr>
          <a:xfrm>
            <a:off x="731520" y="328930"/>
            <a:ext cx="9631045" cy="702246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G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IggAACcUwAAlioAAAAAAAAmAAAACAAAAAGAAAAAAAAA"/>
              </a:ext>
            </a:extLst>
          </p:cNvSpPr>
          <p:nvPr>
            <p:ph type="title"/>
          </p:nvPr>
        </p:nvSpPr>
        <p:spPr>
          <a:xfrm>
            <a:off x="1155700" y="5288280"/>
            <a:ext cx="12435840" cy="1634490"/>
          </a:xfrm>
        </p:spPr>
        <p:txBody>
          <a:bodyPr/>
          <a:lstStyle>
            <a:lvl1pPr algn="l">
              <a:defRPr sz="4000" b="1" cap="all"/>
            </a:lvl1pPr>
            <a:lvl2pPr marL="0" indent="0" algn="l">
              <a:buNone/>
              <a:defRPr cap="none">
                <a:solidFill>
                  <a:srgbClr val="000000"/>
                </a:solidFill>
              </a:defRPr>
            </a:lvl2pPr>
            <a:lvl3pPr marL="0" indent="0" algn="l">
              <a:buNone/>
              <a:defRPr cap="none">
                <a:solidFill>
                  <a:srgbClr val="000000"/>
                </a:solidFill>
              </a:defRPr>
            </a:lvl3pPr>
            <a:lvl4pPr marL="0" indent="0" algn="l">
              <a:buNone/>
              <a:defRPr cap="none">
                <a:solidFill>
                  <a:srgbClr val="000000"/>
                </a:solidFill>
              </a:defRPr>
            </a:lvl4pPr>
            <a:lvl5pPr marL="0" indent="0" algn="l">
              <a:buNone/>
              <a:defRPr cap="none">
                <a:solidFill>
                  <a:srgbClr val="000000"/>
                </a:solidFill>
              </a:defRPr>
            </a:lvl5pPr>
            <a:lvl6pPr marL="0" indent="0" algn="l">
              <a:buNone/>
              <a:defRPr cap="none">
                <a:solidFill>
                  <a:srgbClr val="000000"/>
                </a:solidFill>
              </a:defRPr>
            </a:lvl6pPr>
            <a:lvl7pPr marL="0" indent="0" algn="l">
              <a:buNone/>
              <a:defRPr cap="none">
                <a:solidFill>
                  <a:srgbClr val="000000"/>
                </a:solidFill>
              </a:defRPr>
            </a:lvl7pPr>
            <a:lvl8pPr marL="0" indent="0" algn="l">
              <a:buNone/>
              <a:defRPr cap="none">
                <a:solidFill>
                  <a:srgbClr val="000000"/>
                </a:solidFill>
              </a:defRPr>
            </a:lvl8pPr>
            <a:lvl9pPr marL="0" indent="0" algn="l"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HQVAACcUwAAiCAAAAAAAAAmAAAACAAAAIGAAAAAAAAA"/>
              </a:ext>
            </a:extLst>
          </p:cNvSpPr>
          <p:nvPr>
            <p:ph idx="1"/>
          </p:nvPr>
        </p:nvSpPr>
        <p:spPr>
          <a:xfrm>
            <a:off x="1155700" y="3487420"/>
            <a:ext cx="12435840" cy="180086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 cap="none"/>
            </a:lvl1pPr>
            <a:lvl2pPr marL="457200" indent="0">
              <a:buNone/>
              <a:defRPr sz="1800" cap="none"/>
            </a:lvl2pPr>
            <a:lvl3pPr marL="914400" indent="0">
              <a:buNone/>
              <a:defRPr sz="1600" cap="none"/>
            </a:lvl3pPr>
            <a:lvl4pPr marL="1371600" indent="0">
              <a:buNone/>
              <a:defRPr sz="1400" cap="none"/>
            </a:lvl4pPr>
            <a:lvl5pPr marL="1828800" indent="0">
              <a:buNone/>
              <a:defRPr sz="1400" cap="none"/>
            </a:lvl5pPr>
            <a:lvl6pPr marL="2286000" indent="0">
              <a:buNone/>
              <a:defRPr sz="1400" cap="none"/>
            </a:lvl6pPr>
            <a:lvl7pPr marL="2743200" indent="0">
              <a:buNone/>
              <a:defRPr sz="1400" cap="none"/>
            </a:lvl7pPr>
            <a:lvl8pPr marL="3200400" indent="0">
              <a:buNone/>
              <a:defRPr sz="1400" cap="none"/>
            </a:lvl8pPr>
            <a:lvl9pPr marL="3657600" indent="0">
              <a:buNone/>
              <a:defRPr sz="1400" cap="none"/>
            </a:lvl9pPr>
          </a:lstStyle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IggAACcUwAAlioAAAAAAAAmAAAACAAAAAGAAAAAAAAA"/>
              </a:ext>
            </a:extLst>
          </p:cNvSpPr>
          <p:nvPr>
            <p:ph type="title"/>
          </p:nvPr>
        </p:nvSpPr>
        <p:spPr>
          <a:xfrm>
            <a:off x="1155700" y="5288280"/>
            <a:ext cx="12435840" cy="1634490"/>
          </a:xfrm>
        </p:spPr>
        <p:txBody>
          <a:bodyPr/>
          <a:lstStyle>
            <a:lvl1pPr algn="l">
              <a:defRPr sz="4000" b="1" cap="all"/>
            </a:lvl1pPr>
            <a:lvl2pPr marL="0" indent="0" algn="l">
              <a:buNone/>
              <a:defRPr cap="none">
                <a:solidFill>
                  <a:srgbClr val="000000"/>
                </a:solidFill>
              </a:defRPr>
            </a:lvl2pPr>
            <a:lvl3pPr marL="0" indent="0" algn="l">
              <a:buNone/>
              <a:defRPr cap="none">
                <a:solidFill>
                  <a:srgbClr val="000000"/>
                </a:solidFill>
              </a:defRPr>
            </a:lvl3pPr>
            <a:lvl4pPr marL="0" indent="0" algn="l">
              <a:buNone/>
              <a:defRPr cap="none">
                <a:solidFill>
                  <a:srgbClr val="000000"/>
                </a:solidFill>
              </a:defRPr>
            </a:lvl4pPr>
            <a:lvl5pPr marL="0" indent="0" algn="l">
              <a:buNone/>
              <a:defRPr cap="none">
                <a:solidFill>
                  <a:srgbClr val="000000"/>
                </a:solidFill>
              </a:defRPr>
            </a:lvl5pPr>
            <a:lvl6pPr marL="0" indent="0" algn="l">
              <a:buNone/>
              <a:defRPr cap="none">
                <a:solidFill>
                  <a:srgbClr val="000000"/>
                </a:solidFill>
              </a:defRPr>
            </a:lvl6pPr>
            <a:lvl7pPr marL="0" indent="0" algn="l">
              <a:buNone/>
              <a:defRPr cap="none">
                <a:solidFill>
                  <a:srgbClr val="000000"/>
                </a:solidFill>
              </a:defRPr>
            </a:lvl7pPr>
            <a:lvl8pPr marL="0" indent="0" algn="l">
              <a:buNone/>
              <a:defRPr cap="none">
                <a:solidFill>
                  <a:srgbClr val="000000"/>
                </a:solidFill>
              </a:defRPr>
            </a:lvl8pPr>
            <a:lvl9pPr marL="0" indent="0" algn="l"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Y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HQVAACcUwAAiCAAAAAAAAAmAAAACAAAAIGAAAAAAAAA"/>
              </a:ext>
            </a:extLst>
          </p:cNvSpPr>
          <p:nvPr>
            <p:ph idx="1"/>
          </p:nvPr>
        </p:nvSpPr>
        <p:spPr>
          <a:xfrm>
            <a:off x="1155700" y="3487420"/>
            <a:ext cx="12435840" cy="180086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 cap="none"/>
            </a:lvl1pPr>
            <a:lvl2pPr marL="457200" indent="0">
              <a:buNone/>
              <a:defRPr sz="1800" cap="none"/>
            </a:lvl2pPr>
            <a:lvl3pPr marL="914400" indent="0">
              <a:buNone/>
              <a:defRPr sz="1600" cap="none"/>
            </a:lvl3pPr>
            <a:lvl4pPr marL="1371600" indent="0">
              <a:buNone/>
              <a:defRPr sz="1400" cap="none"/>
            </a:lvl4pPr>
            <a:lvl5pPr marL="1828800" indent="0">
              <a:buNone/>
              <a:defRPr sz="1400" cap="none"/>
            </a:lvl5pPr>
            <a:lvl6pPr marL="2286000" indent="0">
              <a:buNone/>
              <a:defRPr sz="1400" cap="none"/>
            </a:lvl6pPr>
            <a:lvl7pPr marL="2743200" indent="0">
              <a:buNone/>
              <a:defRPr sz="1400" cap="none"/>
            </a:lvl7pPr>
            <a:lvl8pPr marL="3200400" indent="0">
              <a:buNone/>
              <a:defRPr sz="1400" cap="none"/>
            </a:lvl8pPr>
            <a:lvl9pPr marL="3657600" indent="0">
              <a:buNone/>
              <a:defRPr sz="1400" cap="none"/>
            </a:lvl9pPr>
          </a:lstStyle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O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EEAAAYCAACAVQAAOS0AAAAAAAAmAAAACAAAAIOAAAAAAAAA"/>
              </a:ext>
            </a:extLst>
          </p:cNvSpPr>
          <p:nvPr>
            <p:ph type="title"/>
          </p:nvPr>
        </p:nvSpPr>
        <p:spPr>
          <a:xfrm>
            <a:off x="10607040" y="328930"/>
            <a:ext cx="3291840" cy="7022465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/PwAAOS0AAAAAAAAmAAAACAAAAAOAAAAAAAAA"/>
              </a:ext>
            </a:extLst>
          </p:cNvSpPr>
          <p:nvPr>
            <p:ph idx="1"/>
          </p:nvPr>
        </p:nvSpPr>
        <p:spPr>
          <a:xfrm>
            <a:off x="731520" y="328930"/>
            <a:ext cx="9631045" cy="702246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O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EEAAAYCAACAVQAAOS0AAAAAAAAmAAAACAAAAIOAAAAAAAAA"/>
              </a:ext>
            </a:extLst>
          </p:cNvSpPr>
          <p:nvPr>
            <p:ph type="title"/>
          </p:nvPr>
        </p:nvSpPr>
        <p:spPr>
          <a:xfrm>
            <a:off x="10607040" y="328930"/>
            <a:ext cx="3291840" cy="7022465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/PwAAOS0AAAAAAAAmAAAACAAAAAOAAAAAAAAA"/>
              </a:ext>
            </a:extLst>
          </p:cNvSpPr>
          <p:nvPr>
            <p:ph idx="1"/>
          </p:nvPr>
        </p:nvSpPr>
        <p:spPr>
          <a:xfrm>
            <a:off x="731520" y="328930"/>
            <a:ext cx="9631045" cy="7022465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AYCAACAVQAAdwoAAAAAAAAmAAAACAAAAIGAAAAAAAAA"/>
              </a:ext>
            </a:extLst>
          </p:cNvSpPr>
          <p:nvPr>
            <p:ph type="title"/>
          </p:nvPr>
        </p:nvSpPr>
        <p:spPr>
          <a:xfrm>
            <a:off x="731520" y="328930"/>
            <a:ext cx="13167360" cy="1372235"/>
          </a:xfrm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gAQAANALAACAVQAAOS0AAAAAAAAmAAAACAAAAAGAAAAAAAAA"/>
              </a:ext>
            </a:extLst>
          </p:cNvSpPr>
          <p:nvPr>
            <p:ph idx="1"/>
          </p:nvPr>
        </p:nvSpPr>
        <p:spPr>
          <a:xfrm>
            <a:off x="731520" y="1920240"/>
            <a:ext cx="13167360" cy="543115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IggAACcUwAAlioAAAAAAAAmAAAACAAAAAGAAAAAAAAA"/>
              </a:ext>
            </a:extLst>
          </p:cNvSpPr>
          <p:nvPr>
            <p:ph type="title"/>
          </p:nvPr>
        </p:nvSpPr>
        <p:spPr>
          <a:xfrm>
            <a:off x="1155700" y="5288280"/>
            <a:ext cx="12435840" cy="1634490"/>
          </a:xfrm>
        </p:spPr>
        <p:txBody>
          <a:bodyPr/>
          <a:lstStyle>
            <a:lvl1pPr algn="l">
              <a:defRPr sz="4000" b="1" cap="all"/>
            </a:lvl1pPr>
            <a:lvl2pPr marL="0" indent="0" algn="l">
              <a:buNone/>
              <a:defRPr cap="none">
                <a:solidFill>
                  <a:srgbClr val="000000"/>
                </a:solidFill>
              </a:defRPr>
            </a:lvl2pPr>
            <a:lvl3pPr marL="0" indent="0" algn="l">
              <a:buNone/>
              <a:defRPr cap="none">
                <a:solidFill>
                  <a:srgbClr val="000000"/>
                </a:solidFill>
              </a:defRPr>
            </a:lvl3pPr>
            <a:lvl4pPr marL="0" indent="0" algn="l">
              <a:buNone/>
              <a:defRPr cap="none">
                <a:solidFill>
                  <a:srgbClr val="000000"/>
                </a:solidFill>
              </a:defRPr>
            </a:lvl4pPr>
            <a:lvl5pPr marL="0" indent="0" algn="l">
              <a:buNone/>
              <a:defRPr cap="none">
                <a:solidFill>
                  <a:srgbClr val="000000"/>
                </a:solidFill>
              </a:defRPr>
            </a:lvl5pPr>
            <a:lvl6pPr marL="0" indent="0" algn="l">
              <a:buNone/>
              <a:defRPr cap="none">
                <a:solidFill>
                  <a:srgbClr val="000000"/>
                </a:solidFill>
              </a:defRPr>
            </a:lvl6pPr>
            <a:lvl7pPr marL="0" indent="0" algn="l">
              <a:buNone/>
              <a:defRPr cap="none">
                <a:solidFill>
                  <a:srgbClr val="000000"/>
                </a:solidFill>
              </a:defRPr>
            </a:lvl7pPr>
            <a:lvl8pPr marL="0" indent="0" algn="l">
              <a:buNone/>
              <a:defRPr cap="none">
                <a:solidFill>
                  <a:srgbClr val="000000"/>
                </a:solidFill>
              </a:defRPr>
            </a:lvl8pPr>
            <a:lvl9pPr marL="0" indent="0" algn="l">
              <a:buNone/>
              <a:defRPr cap="none">
                <a:solidFill>
                  <a:srgbClr val="000000"/>
                </a:solidFill>
              </a:defRPr>
            </a:lvl9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klUWZhMAAAAlAAAAZAAAAA8B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cAAHQVAACcUwAAiCAAAAAAAAAmAAAACAAAAIGAAAAAAAAA"/>
              </a:ext>
            </a:extLst>
          </p:cNvSpPr>
          <p:nvPr>
            <p:ph idx="1"/>
          </p:nvPr>
        </p:nvSpPr>
        <p:spPr>
          <a:xfrm>
            <a:off x="1155700" y="3487420"/>
            <a:ext cx="12435840" cy="180086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 cap="none"/>
            </a:lvl1pPr>
            <a:lvl2pPr marL="457200" indent="0">
              <a:buNone/>
              <a:defRPr sz="1800" cap="none"/>
            </a:lvl2pPr>
            <a:lvl3pPr marL="914400" indent="0">
              <a:buNone/>
              <a:defRPr sz="1600" cap="none"/>
            </a:lvl3pPr>
            <a:lvl4pPr marL="1371600" indent="0">
              <a:buNone/>
              <a:defRPr sz="1400" cap="none"/>
            </a:lvl4pPr>
            <a:lvl5pPr marL="1828800" indent="0">
              <a:buNone/>
              <a:defRPr sz="1400" cap="none"/>
            </a:lvl5pPr>
            <a:lvl6pPr marL="2286000" indent="0">
              <a:buNone/>
              <a:defRPr sz="1400" cap="none"/>
            </a:lvl6pPr>
            <a:lvl7pPr marL="2743200" indent="0">
              <a:buNone/>
              <a:defRPr sz="1400" cap="none"/>
            </a:lvl7pPr>
            <a:lvl8pPr marL="3200400" indent="0">
              <a:buNone/>
              <a:defRPr sz="1400" cap="none"/>
            </a:lvl8pPr>
            <a:lvl9pPr marL="3657600" indent="0">
              <a:buNone/>
              <a:defRPr sz="1400" cap="none"/>
            </a:lvl9pPr>
          </a:lstStyle>
          <a:p>
            <a:pPr/>
            <a:r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6" r:id="rId4"/>
    <p:sldLayoutId id="2147483657" r:id="rId5"/>
    <p:sldLayoutId id="2147483660" r:id="rId6"/>
    <p:sldLayoutId id="2147483661" r:id="rId7"/>
    <p:sldLayoutId id="2147483664" r:id="rId8"/>
    <p:sldLayoutId id="2147483665" r:id="rId9"/>
    <p:sldLayoutId id="2147483668" r:id="rId10"/>
    <p:sldLayoutId id="2147483669" r:id="rId11"/>
    <p:sldLayoutId id="2147483672" r:id="rId12"/>
    <p:sldLayoutId id="2147483673" r:id="rId13"/>
    <p:sldLayoutId id="2147483676" r:id="rId14"/>
    <p:sldLayoutId id="2147483677" r:id="rId15"/>
    <p:sldLayoutId id="2147483680" r:id="rId16"/>
    <p:sldLayoutId id="2147483681" r:id="rId17"/>
    <p:sldLayoutId id="2147483684" r:id="rId18"/>
    <p:sldLayoutId id="2147483685" r:id="rId19"/>
    <p:sldLayoutId id="2147483688" r:id="rId20"/>
    <p:sldLayoutId id="2147483689" r:id="rId21"/>
    <p:sldLayoutId id="2147483692" r:id="rId22"/>
    <p:sldLayoutId id="2147483693" r:id="rId23"/>
    <p:sldLayoutId id="2147483696" r:id="rId24"/>
    <p:sldLayoutId id="2147483697" r:id="rId25"/>
    <p:sldLayoutId id="2147483700" r:id="rId26"/>
    <p:sldLayoutId id="2147483701" r:id="rId27"/>
    <p:sldLayoutId id="2147483704" r:id="rId28"/>
    <p:sldLayoutId id="2147483705" r:id="rId29"/>
    <p:sldLayoutId id="2147483708" r:id="rId30"/>
    <p:sldLayoutId id="2147483709" r:id="rId31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cap="none" spc="0" baseline="0">
          <a:solidFill>
            <a:schemeClr val="tx1"/>
          </a:solidFill>
          <a:effectLst/>
          <a:latin typeface="Calibri Light" pitchFamily="2" charset="0"/>
          <a:ea typeface="Calibri Light" pitchFamily="2" charset="0"/>
          <a:cs typeface="Calibri Light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32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–"/>
        <a:tabLst/>
        <a:defRPr sz="2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4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–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»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5146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9718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429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886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png"/><Relationship Id="rId3" Type="http://schemas.openxmlformats.org/officeDocument/2006/relationships/image" Target="../media/image4.jpe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F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Y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C0XAABrOgAAcxsAABAgAAAmAAAACAAAAP//////////"/>
              </a:ext>
            </a:extLst>
          </p:cNvSpPr>
          <p:nvPr/>
        </p:nvSpPr>
        <p:spPr>
          <a:xfrm>
            <a:off x="2037715" y="3767455"/>
            <a:ext cx="745871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                  </a:t>
            </a:r>
            <a:r>
              <a:rPr lang="en-us" sz="4370" b="1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VIRTUAL MOUSE</a:t>
            </a:r>
            <a:endParaRPr lang="en-us" sz="437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GQNAADGNQAAqREAABAgAAAmAAAACAAAAP//////////"/>
              </a:ext>
            </a:extLst>
          </p:cNvSpPr>
          <p:nvPr/>
        </p:nvSpPr>
        <p:spPr>
          <a:xfrm>
            <a:off x="2037715" y="2176780"/>
            <a:ext cx="6703695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Software Requirements:</a:t>
            </a:r>
            <a:endParaRPr lang="en-us" sz="4370" cap="none"/>
          </a:p>
        </p:txBody>
      </p:sp>
      <p:sp>
        <p:nvSpPr>
          <p:cNvPr id="5" name="Text 2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GUUAAB3TQAAlRYAABAgAAAmAAAACAAAAP//////////"/>
              </a:ext>
            </a:extLst>
          </p:cNvSpPr>
          <p:nvPr/>
        </p:nvSpPr>
        <p:spPr>
          <a:xfrm>
            <a:off x="2393315" y="3315335"/>
            <a:ext cx="101993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VSCODE EDITOR.</a:t>
            </a:r>
            <a:endParaRPr lang="en-us" cap="none"/>
          </a:p>
        </p:txBody>
      </p:sp>
      <p:sp>
        <p:nvSpPr>
          <p:cNvPr id="6" name="Text 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CEXAAB3TQAAUBkAABAgAAAmAAAACAAAAP//////////"/>
              </a:ext>
            </a:extLst>
          </p:cNvSpPr>
          <p:nvPr/>
        </p:nvSpPr>
        <p:spPr>
          <a:xfrm>
            <a:off x="2393315" y="3759835"/>
            <a:ext cx="1019937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 startAt="2"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OPEN-CV LIBRARY.</a:t>
            </a:r>
            <a:endParaRPr lang="en-us" cap="none"/>
          </a:p>
        </p:txBody>
      </p:sp>
      <p:sp>
        <p:nvSpPr>
          <p:cNvPr id="7" name="Text 4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NwZAAB3TQAADBwAABAgAAAmAAAACAAAAP//////////"/>
              </a:ext>
            </a:extLst>
          </p:cNvSpPr>
          <p:nvPr/>
        </p:nvSpPr>
        <p:spPr>
          <a:xfrm>
            <a:off x="2393315" y="4203700"/>
            <a:ext cx="101993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 startAt="3"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NUMPY LIBRARY.</a:t>
            </a:r>
            <a:endParaRPr lang="en-us" cap="none"/>
          </a:p>
        </p:txBody>
      </p:sp>
      <p:sp>
        <p:nvSpPr>
          <p:cNvPr id="8" name="Text 5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JgcAAB3TQAAxx4AABAgAAAmAAAACAAAAP//////////"/>
              </a:ext>
            </a:extLst>
          </p:cNvSpPr>
          <p:nvPr/>
        </p:nvSpPr>
        <p:spPr>
          <a:xfrm>
            <a:off x="2393315" y="4648200"/>
            <a:ext cx="1019937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 startAt="4"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MEDIAPIPE LIBRARY</a:t>
            </a:r>
            <a:endParaRPr lang="en-us" cap="none"/>
          </a:p>
        </p:txBody>
      </p:sp>
      <p:sp>
        <p:nvSpPr>
          <p:cNvPr id="9" name="Text 6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FMfAAB3TQAAgyEAABAgAAAmAAAACAAAAP//////////"/>
              </a:ext>
            </a:extLst>
          </p:cNvSpPr>
          <p:nvPr/>
        </p:nvSpPr>
        <p:spPr>
          <a:xfrm>
            <a:off x="2393315" y="5092065"/>
            <a:ext cx="101993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 startAt="5"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AUTOPY LIBRARY</a:t>
            </a:r>
            <a:endParaRPr lang="en-us" cap="none"/>
          </a:p>
        </p:txBody>
      </p:sp>
      <p:sp>
        <p:nvSpPr>
          <p:cNvPr id="10" name="Text 7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AwjAAB3TQAAPCUAABAgAAAmAAAACAAAAP//////////"/>
              </a:ext>
            </a:extLst>
          </p:cNvSpPr>
          <p:nvPr/>
        </p:nvSpPr>
        <p:spPr>
          <a:xfrm>
            <a:off x="2037715" y="5697220"/>
            <a:ext cx="105549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K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F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kMAAD5BQAABUYAAFQm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037715" y="970915"/>
            <a:ext cx="9344660" cy="525970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GEoAAC1LgAApywAABAgAAAmAAAACAAAAP//////////"/>
              </a:ext>
            </a:extLst>
          </p:cNvSpPr>
          <p:nvPr/>
        </p:nvSpPr>
        <p:spPr>
          <a:xfrm>
            <a:off x="2037715" y="6563995"/>
            <a:ext cx="555498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Single Click</a:t>
            </a:r>
            <a:endParaRPr lang="en-us" sz="437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jAu/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EQAAAN////8RWgAAfzIAABAAAAAmAAAACAAAAP//////////"/>
              </a:ext>
            </a:extLst>
          </p:cNvSpPr>
          <p:nvPr/>
        </p:nvSpPr>
        <p:spPr>
          <a:xfrm>
            <a:off x="10795" y="-20955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D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kMAACVBAAAd00AALkn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037715" y="744855"/>
            <a:ext cx="10554970" cy="571246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hO+e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MYpAAC1LgAACy4AABAgAAAmAAAACAAAAP//////////"/>
              </a:ext>
            </a:extLst>
          </p:cNvSpPr>
          <p:nvPr/>
        </p:nvSpPr>
        <p:spPr>
          <a:xfrm>
            <a:off x="2037715" y="6790690"/>
            <a:ext cx="5554980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Double Click</a:t>
            </a:r>
            <a:endParaRPr lang="en-us" sz="437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F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BlA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F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kMAADMBAAAd00AAIIn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037715" y="779780"/>
            <a:ext cx="10554970" cy="564261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AMwz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I8pAAC1LgAA1C0AABAgAAAmAAAACAAAAP//////////"/>
              </a:ext>
            </a:extLst>
          </p:cNvSpPr>
          <p:nvPr/>
        </p:nvSpPr>
        <p:spPr>
          <a:xfrm>
            <a:off x="2037715" y="6755765"/>
            <a:ext cx="5554980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Drag and Drop</a:t>
            </a:r>
            <a:endParaRPr lang="en-us" sz="437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K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kMAADoAwAAd00AAGYo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037715" y="635000"/>
            <a:ext cx="10554970" cy="593217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L96B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HIqAAC1LgAAuC4AABAgAAAmAAAACAAAAP//////////"/>
              </a:ext>
            </a:extLst>
          </p:cNvSpPr>
          <p:nvPr/>
        </p:nvSpPr>
        <p:spPr>
          <a:xfrm>
            <a:off x="2037715" y="6899910"/>
            <a:ext cx="555498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Right Click</a:t>
            </a:r>
            <a:endParaRPr lang="en-us" sz="437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YQs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zIAABAAAAAmAAAACAAAAP//////////"/>
              </a:ext>
            </a:extLst>
          </p:cNvSpPr>
          <p:nvPr/>
        </p:nvSpPr>
        <p:spPr>
          <a:xfrm>
            <a:off x="0" y="0"/>
            <a:ext cx="14630400" cy="8231505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N0MAAC5AwAArkoAAKko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091055" y="605155"/>
            <a:ext cx="10048875" cy="600456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3QwAALAqAACxLgAA6y4AABAgAAAmAAAACAAAAP//////////"/>
              </a:ext>
            </a:extLst>
          </p:cNvSpPr>
          <p:nvPr/>
        </p:nvSpPr>
        <p:spPr>
          <a:xfrm>
            <a:off x="2091055" y="6939280"/>
            <a:ext cx="5499100" cy="6877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10"/>
              </a:lnSpc>
              <a:buNone/>
            </a:pPr>
            <a:r>
              <a:rPr lang="en-us" sz="433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Movement</a:t>
            </a:r>
            <a:endParaRPr lang="en-us" sz="433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pic>
        <p:nvPicPr>
          <p:cNvPr id="4" name="Image 1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F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kMAAAgBwAAd00AAC4l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037715" y="1158240"/>
            <a:ext cx="10554970" cy="488569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Y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DonAAC1LgAAgCsAABAgAAAmAAAACAAAAP//////////"/>
              </a:ext>
            </a:extLst>
          </p:cNvSpPr>
          <p:nvPr/>
        </p:nvSpPr>
        <p:spPr>
          <a:xfrm>
            <a:off x="2037715" y="6376670"/>
            <a:ext cx="555498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Scrolling</a:t>
            </a:r>
            <a:endParaRPr lang="en-us" sz="437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r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N////8AWgAAfzIAABAAAAAmAAAACAAAAP//////////"/>
              </a:ext>
            </a:extLst>
          </p:cNvSpPr>
          <p:nvPr/>
        </p:nvSpPr>
        <p:spPr>
          <a:xfrm>
            <a:off x="0" y="-20955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NkMAAC1LgAAcxsAAAAgAAAmAAAACAAAAP//////////"/>
              </a:ext>
            </a:extLst>
          </p:cNvSpPr>
          <p:nvPr/>
        </p:nvSpPr>
        <p:spPr>
          <a:xfrm>
            <a:off x="2037715" y="2088515"/>
            <a:ext cx="5554980" cy="23736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</a:p>
          <a:p>
            <a:pPr marL="0" indent="0">
              <a:lnSpc>
                <a:spcPts val="5465"/>
              </a:lnSpc>
              <a:buNone/>
            </a:pPr>
            <a:r>
              <a:rPr lang="en-us" sz="720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THANK YOU</a:t>
            </a:r>
            <a:endParaRPr lang="en-us" sz="72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DkOAAB3TQAAaBAAABAgAAAmAAAACAAAAP//////////"/>
              </a:ext>
            </a:extLst>
          </p:cNvSpPr>
          <p:nvPr/>
        </p:nvSpPr>
        <p:spPr>
          <a:xfrm>
            <a:off x="2037715" y="2312035"/>
            <a:ext cx="1055497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                                                                      </a:t>
            </a:r>
            <a:r>
              <a:rPr lang="en-us" b="1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 TEAM MEMBERS </a:t>
            </a:r>
            <a:endParaRPr lang="en-us" cap="none"/>
          </a:p>
        </p:txBody>
      </p:sp>
      <p:sp>
        <p:nvSpPr>
          <p:cNvPr id="5" name="Shape 2"/>
          <p:cNvSpPr>
            <a:extLst>
              <a:ext uri="smNativeData">
                <pr:smNativeData xmlns:pr="smNativeData" xmlns="smNativeData" val="SMDATA_15_klUWZhMAAAAlAAAAZQAAAA0AAAAAkAAAAEgAAACQAAAASAAAAAAAAAAAAAAAAAAAAAEAAABQAAAAk+NO6WD9rz8AAAAAAADwv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P///w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BM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P///wB/f38A5+bmA8zMzADAwP8Af39/AAAAAAAAAAAAAAAAAAAAAAAAAAAAIQAAABgAAAAUAAAAiQwAAPIRAAB3TQAAoiUAABAAAAAmAAAACAAAAP//////////"/>
              </a:ext>
            </a:extLst>
          </p:cNvSpPr>
          <p:nvPr/>
        </p:nvSpPr>
        <p:spPr>
          <a:xfrm>
            <a:off x="2037715" y="2917190"/>
            <a:ext cx="10554970" cy="3200400"/>
          </a:xfrm>
          <a:prstGeom prst="roundRect">
            <a:avLst>
              <a:gd name="adj" fmla="val 3124"/>
            </a:avLst>
          </a:prstGeom>
          <a:noFill/>
          <a:ln w="7620" cap="flat" cmpd="sng" algn="ctr">
            <a:solidFill>
              <a:srgbClr val="FFFFFF">
                <a:alpha val="24000"/>
              </a:srgbClr>
            </a:solidFill>
            <a:prstDash val="solid"/>
            <a:headEnd type="none"/>
            <a:tailEnd type="none"/>
          </a:ln>
          <a:effectLst/>
        </p:spPr>
      </p:sp>
      <p:sp>
        <p:nvSpPr>
          <p:cNvPr id="6" name="Shape 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////AP///whh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lQwAAP4RAABrTQAA6RUAABAAAAAmAAAACAAAAP//////////"/>
              </a:ext>
            </a:extLst>
          </p:cNvSpPr>
          <p:nvPr/>
        </p:nvSpPr>
        <p:spPr>
          <a:xfrm>
            <a:off x="2045335" y="2924810"/>
            <a:ext cx="10539730" cy="636905"/>
          </a:xfrm>
          <a:prstGeom prst="rect">
            <a:avLst/>
          </a:prstGeom>
          <a:solidFill>
            <a:srgbClr val="FFFFFF">
              <a:alpha val="3000"/>
            </a:srgbClr>
          </a:solidFill>
          <a:ln>
            <a:noFill/>
          </a:ln>
          <a:effectLst/>
        </p:spPr>
      </p:sp>
      <p:sp>
        <p:nvSpPr>
          <p:cNvPr id="7" name="Text 4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9A0AANwSAAApGAAACxUAABAgAAAmAAAACAAAAP//////////"/>
              </a:ext>
            </a:extLst>
          </p:cNvSpPr>
          <p:nvPr/>
        </p:nvSpPr>
        <p:spPr>
          <a:xfrm>
            <a:off x="2268220" y="3065780"/>
            <a:ext cx="1659255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b="1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Sr. No.</a:t>
            </a:r>
            <a:endParaRPr lang="en-us" cap="none"/>
          </a:p>
        </p:txBody>
      </p:sp>
      <p:sp>
        <p:nvSpPr>
          <p:cNvPr id="8" name="Text 5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8RoAANwSAAAhJQAACxUAABAgAAAmAAAACAAAAP//////////"/>
              </a:ext>
            </a:extLst>
          </p:cNvSpPr>
          <p:nvPr/>
        </p:nvSpPr>
        <p:spPr>
          <a:xfrm>
            <a:off x="4379595" y="3065780"/>
            <a:ext cx="165608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b="1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First Name</a:t>
            </a:r>
            <a:endParaRPr lang="en-us" cap="none"/>
          </a:p>
        </p:txBody>
      </p:sp>
      <p:sp>
        <p:nvSpPr>
          <p:cNvPr id="9" name="Text 6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6ScAANwSAAAYMgAACxUAABAgAAAmAAAACAAAAP//////////"/>
              </a:ext>
            </a:extLst>
          </p:cNvSpPr>
          <p:nvPr/>
        </p:nvSpPr>
        <p:spPr>
          <a:xfrm>
            <a:off x="6487795" y="3065780"/>
            <a:ext cx="1655445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b="1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Middle Name</a:t>
            </a:r>
            <a:endParaRPr lang="en-us" cap="none"/>
          </a:p>
        </p:txBody>
      </p:sp>
      <p:sp>
        <p:nvSpPr>
          <p:cNvPr id="10" name="Text 7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DQAANwSAAAPPwAACxUAABAgAAAmAAAACAAAAP//////////"/>
              </a:ext>
            </a:extLst>
          </p:cNvSpPr>
          <p:nvPr/>
        </p:nvSpPr>
        <p:spPr>
          <a:xfrm>
            <a:off x="8595360" y="3065780"/>
            <a:ext cx="1655445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b="1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Surname</a:t>
            </a:r>
            <a:endParaRPr lang="en-us" cap="none"/>
          </a:p>
        </p:txBody>
      </p:sp>
      <p:sp>
        <p:nvSpPr>
          <p:cNvPr id="11" name="Text 8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10EAANwSAAANTAAACxUAABAgAAAmAAAACAAAAP//////////"/>
              </a:ext>
            </a:extLst>
          </p:cNvSpPr>
          <p:nvPr/>
        </p:nvSpPr>
        <p:spPr>
          <a:xfrm>
            <a:off x="10702925" y="3065780"/>
            <a:ext cx="165989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b="1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Enrollment No.</a:t>
            </a:r>
            <a:endParaRPr lang="en-us" cap="none"/>
          </a:p>
        </p:txBody>
      </p:sp>
      <p:sp>
        <p:nvSpPr>
          <p:cNvPr id="12" name="Shape 9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AAAAAP///whh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///wEAAAAAAAAAAAAAAAAAAAAAAAAAAAAAAAAAAAAAAAAAAAAAAAB/f38A5+bmA8zMzADAwP8Af39/AAAAAAAAAAAAAAAAAAAAAAAAAAAAIQAAABgAAAAUAAAAlQwAAOkVAABrTQAA1BkAABAAAAAmAAAACAAAAP//////////"/>
              </a:ext>
            </a:extLst>
          </p:cNvSpPr>
          <p:nvPr/>
        </p:nvSpPr>
        <p:spPr>
          <a:xfrm>
            <a:off x="2045335" y="3561715"/>
            <a:ext cx="10539730" cy="636905"/>
          </a:xfrm>
          <a:prstGeom prst="rect">
            <a:avLst/>
          </a:prstGeom>
          <a:solidFill>
            <a:srgbClr val="000000">
              <a:alpha val="3000"/>
            </a:srgbClr>
          </a:solidFill>
          <a:ln>
            <a:noFill/>
          </a:ln>
          <a:effectLst/>
        </p:spPr>
      </p:sp>
      <p:sp>
        <p:nvSpPr>
          <p:cNvPr id="13" name="Text 1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9A0AAMcWAAApGAAA9xgAABAgAAAmAAAACAAAAP//////////"/>
              </a:ext>
            </a:extLst>
          </p:cNvSpPr>
          <p:nvPr/>
        </p:nvSpPr>
        <p:spPr>
          <a:xfrm>
            <a:off x="2268220" y="3702685"/>
            <a:ext cx="1659255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1</a:t>
            </a:r>
            <a:endParaRPr lang="en-us" cap="none"/>
          </a:p>
        </p:txBody>
      </p:sp>
      <p:sp>
        <p:nvSpPr>
          <p:cNvPr id="14" name="Text 1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8RoAAMcWAAAhJQAA9xgAABAgAAAmAAAACAAAAP//////////"/>
              </a:ext>
            </a:extLst>
          </p:cNvSpPr>
          <p:nvPr/>
        </p:nvSpPr>
        <p:spPr>
          <a:xfrm>
            <a:off x="4379595" y="3702685"/>
            <a:ext cx="165608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Vishal</a:t>
            </a:r>
            <a:endParaRPr lang="en-us" cap="none"/>
          </a:p>
        </p:txBody>
      </p:sp>
      <p:sp>
        <p:nvSpPr>
          <p:cNvPr id="15" name="Text 12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6ScAAMcWAAAYMgAA9xgAABAgAAAmAAAACAAAAP//////////"/>
              </a:ext>
            </a:extLst>
          </p:cNvSpPr>
          <p:nvPr/>
        </p:nvSpPr>
        <p:spPr>
          <a:xfrm>
            <a:off x="6487795" y="3702685"/>
            <a:ext cx="1655445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Bhimgonda</a:t>
            </a:r>
            <a:endParaRPr lang="en-us" cap="none"/>
          </a:p>
        </p:txBody>
      </p:sp>
      <p:sp>
        <p:nvSpPr>
          <p:cNvPr id="16" name="Text 1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DQAAMcWAAAPPwAA9xgAABAgAAAmAAAACAAAAP//////////"/>
              </a:ext>
            </a:extLst>
          </p:cNvSpPr>
          <p:nvPr/>
        </p:nvSpPr>
        <p:spPr>
          <a:xfrm>
            <a:off x="8595360" y="3702685"/>
            <a:ext cx="1655445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Desai</a:t>
            </a:r>
            <a:endParaRPr lang="en-us" cap="none"/>
          </a:p>
        </p:txBody>
      </p:sp>
      <p:sp>
        <p:nvSpPr>
          <p:cNvPr id="17" name="Text 14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10EAAMcWAAANTAAA9xgAABAgAAAmAAAACAAAAP//////////"/>
              </a:ext>
            </a:extLst>
          </p:cNvSpPr>
          <p:nvPr/>
        </p:nvSpPr>
        <p:spPr>
          <a:xfrm>
            <a:off x="10702925" y="3702685"/>
            <a:ext cx="165989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2109650128</a:t>
            </a:r>
            <a:endParaRPr lang="en-us" cap="none"/>
          </a:p>
        </p:txBody>
      </p:sp>
      <p:sp>
        <p:nvSpPr>
          <p:cNvPr id="18" name="Shape 15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////AP///whh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lQwAANQZAABrTQAAwB0AABAAAAAmAAAACAAAAP//////////"/>
              </a:ext>
            </a:extLst>
          </p:cNvSpPr>
          <p:nvPr/>
        </p:nvSpPr>
        <p:spPr>
          <a:xfrm>
            <a:off x="2045335" y="4198620"/>
            <a:ext cx="10539730" cy="637540"/>
          </a:xfrm>
          <a:prstGeom prst="rect">
            <a:avLst/>
          </a:prstGeom>
          <a:solidFill>
            <a:srgbClr val="FFFFFF">
              <a:alpha val="3000"/>
            </a:srgbClr>
          </a:solidFill>
          <a:ln>
            <a:noFill/>
          </a:ln>
          <a:effectLst/>
        </p:spPr>
      </p:sp>
      <p:sp>
        <p:nvSpPr>
          <p:cNvPr id="19" name="Text 16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9A0AALIaAAApGAAA4hwAABAgAAAmAAAACAAAAP//////////"/>
              </a:ext>
            </a:extLst>
          </p:cNvSpPr>
          <p:nvPr/>
        </p:nvSpPr>
        <p:spPr>
          <a:xfrm>
            <a:off x="2268220" y="4339590"/>
            <a:ext cx="1659255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2</a:t>
            </a:r>
            <a:endParaRPr lang="en-us" cap="none"/>
          </a:p>
        </p:txBody>
      </p:sp>
      <p:sp>
        <p:nvSpPr>
          <p:cNvPr id="20" name="Text 17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8RoAALIaAAAhJQAA4hwAABAgAAAmAAAACAAAAP//////////"/>
              </a:ext>
            </a:extLst>
          </p:cNvSpPr>
          <p:nvPr/>
        </p:nvSpPr>
        <p:spPr>
          <a:xfrm>
            <a:off x="4379595" y="4339590"/>
            <a:ext cx="165608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Rakesh</a:t>
            </a:r>
            <a:endParaRPr lang="en-us" cap="none"/>
          </a:p>
        </p:txBody>
      </p:sp>
      <p:sp>
        <p:nvSpPr>
          <p:cNvPr id="21" name="Text 18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6ScAALIaAAAYMgAA4hwAABAgAAAmAAAACAAAAP//////////"/>
              </a:ext>
            </a:extLst>
          </p:cNvSpPr>
          <p:nvPr/>
        </p:nvSpPr>
        <p:spPr>
          <a:xfrm>
            <a:off x="6487795" y="4339590"/>
            <a:ext cx="1655445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Mahadev</a:t>
            </a:r>
            <a:endParaRPr lang="en-us" cap="none"/>
          </a:p>
        </p:txBody>
      </p:sp>
      <p:sp>
        <p:nvSpPr>
          <p:cNvPr id="22" name="Text 19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DQAALIaAAAPPwAA4hwAABAgAAAmAAAACAAAAP//////////"/>
              </a:ext>
            </a:extLst>
          </p:cNvSpPr>
          <p:nvPr/>
        </p:nvSpPr>
        <p:spPr>
          <a:xfrm>
            <a:off x="8595360" y="4339590"/>
            <a:ext cx="1655445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Bandi</a:t>
            </a:r>
            <a:endParaRPr lang="en-us" cap="none"/>
          </a:p>
        </p:txBody>
      </p:sp>
      <p:sp>
        <p:nvSpPr>
          <p:cNvPr id="23" name="Text 2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10EAALIaAAANTAAA4hwAABAgAAAmAAAACAAAAP//////////"/>
              </a:ext>
            </a:extLst>
          </p:cNvSpPr>
          <p:nvPr/>
        </p:nvSpPr>
        <p:spPr>
          <a:xfrm>
            <a:off x="10702925" y="4339590"/>
            <a:ext cx="165989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2109650125</a:t>
            </a:r>
            <a:endParaRPr lang="en-us" cap="none"/>
          </a:p>
        </p:txBody>
      </p:sp>
      <p:sp>
        <p:nvSpPr>
          <p:cNvPr id="24" name="Shape 2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AAAAAP///whh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///wEAAAAAAAAAAAAAAAAAAAAAAAAAAAAAAAAAAAAAAAAAAAAAAAB/f38A5+bmA8zMzADAwP8Af39/AAAAAAAAAAAAAAAAAAAAAAAAAAAAIQAAABgAAAAUAAAAlQwAAMAdAABrTQAAqyEAABAAAAAmAAAACAAAAP//////////"/>
              </a:ext>
            </a:extLst>
          </p:cNvSpPr>
          <p:nvPr/>
        </p:nvSpPr>
        <p:spPr>
          <a:xfrm>
            <a:off x="2045335" y="4836160"/>
            <a:ext cx="10539730" cy="636905"/>
          </a:xfrm>
          <a:prstGeom prst="rect">
            <a:avLst/>
          </a:prstGeom>
          <a:solidFill>
            <a:srgbClr val="000000">
              <a:alpha val="3000"/>
            </a:srgbClr>
          </a:solidFill>
          <a:ln>
            <a:noFill/>
          </a:ln>
          <a:effectLst/>
        </p:spPr>
      </p:sp>
      <p:sp>
        <p:nvSpPr>
          <p:cNvPr id="25" name="Text 22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9A0AAJ4eAAApGAAAzSAAABAgAAAmAAAACAAAAP//////////"/>
              </a:ext>
            </a:extLst>
          </p:cNvSpPr>
          <p:nvPr/>
        </p:nvSpPr>
        <p:spPr>
          <a:xfrm>
            <a:off x="2268220" y="4977130"/>
            <a:ext cx="1659255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3</a:t>
            </a:r>
            <a:endParaRPr lang="en-us" cap="none"/>
          </a:p>
        </p:txBody>
      </p:sp>
      <p:sp>
        <p:nvSpPr>
          <p:cNvPr id="26" name="Text 2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8RoAAJ4eAAAhJQAAzSAAABAgAAAmAAAACAAAAP//////////"/>
              </a:ext>
            </a:extLst>
          </p:cNvSpPr>
          <p:nvPr/>
        </p:nvSpPr>
        <p:spPr>
          <a:xfrm>
            <a:off x="4379595" y="4977130"/>
            <a:ext cx="165608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Prajwal</a:t>
            </a:r>
            <a:endParaRPr lang="en-us" cap="none"/>
          </a:p>
        </p:txBody>
      </p:sp>
      <p:sp>
        <p:nvSpPr>
          <p:cNvPr id="27" name="Text 24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6ScAAJ4eAAAYMgAAzSAAABAgAAAmAAAACAAAAP//////////"/>
              </a:ext>
            </a:extLst>
          </p:cNvSpPr>
          <p:nvPr/>
        </p:nvSpPr>
        <p:spPr>
          <a:xfrm>
            <a:off x="6487795" y="4977130"/>
            <a:ext cx="1655445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Sadashiv</a:t>
            </a:r>
            <a:endParaRPr lang="en-us" cap="none"/>
          </a:p>
        </p:txBody>
      </p:sp>
      <p:sp>
        <p:nvSpPr>
          <p:cNvPr id="28" name="Text 25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DQAAJ4eAAAPPwAAzSAAABAgAAAmAAAACAAAAP//////////"/>
              </a:ext>
            </a:extLst>
          </p:cNvSpPr>
          <p:nvPr/>
        </p:nvSpPr>
        <p:spPr>
          <a:xfrm>
            <a:off x="8595360" y="4977130"/>
            <a:ext cx="1655445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Chilami</a:t>
            </a:r>
            <a:endParaRPr lang="en-us" cap="none"/>
          </a:p>
        </p:txBody>
      </p:sp>
      <p:sp>
        <p:nvSpPr>
          <p:cNvPr id="29" name="Text 26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10EAAJ4eAAANTAAAzSAAABAgAAAmAAAACAAAAP//////////"/>
              </a:ext>
            </a:extLst>
          </p:cNvSpPr>
          <p:nvPr/>
        </p:nvSpPr>
        <p:spPr>
          <a:xfrm>
            <a:off x="10702925" y="4977130"/>
            <a:ext cx="165989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2109650133</a:t>
            </a:r>
            <a:endParaRPr lang="en-us" cap="none"/>
          </a:p>
        </p:txBody>
      </p:sp>
      <p:sp>
        <p:nvSpPr>
          <p:cNvPr id="30" name="Shape 27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////AP///whh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lQwAAKshAABrTQAAliUAABAAAAAmAAAACAAAAP//////////"/>
              </a:ext>
            </a:extLst>
          </p:cNvSpPr>
          <p:nvPr/>
        </p:nvSpPr>
        <p:spPr>
          <a:xfrm>
            <a:off x="2045335" y="5473065"/>
            <a:ext cx="10539730" cy="636905"/>
          </a:xfrm>
          <a:prstGeom prst="rect">
            <a:avLst/>
          </a:prstGeom>
          <a:solidFill>
            <a:srgbClr val="FFFFFF">
              <a:alpha val="3000"/>
            </a:srgbClr>
          </a:solidFill>
          <a:ln>
            <a:noFill/>
          </a:ln>
          <a:effectLst/>
        </p:spPr>
      </p:sp>
      <p:sp>
        <p:nvSpPr>
          <p:cNvPr id="31" name="Text 28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9A0AAIkiAAApGAAAuSQAABAgAAAmAAAACAAAAP//////////"/>
              </a:ext>
            </a:extLst>
          </p:cNvSpPr>
          <p:nvPr/>
        </p:nvSpPr>
        <p:spPr>
          <a:xfrm>
            <a:off x="2268220" y="5614035"/>
            <a:ext cx="1659255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4</a:t>
            </a:r>
            <a:endParaRPr lang="en-us" cap="none"/>
          </a:p>
        </p:txBody>
      </p:sp>
      <p:sp>
        <p:nvSpPr>
          <p:cNvPr id="32" name="Text 29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A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8RoAAIkiAAAhJQAAuSQAABAgAAAmAAAACAAAAP//////////"/>
              </a:ext>
            </a:extLst>
          </p:cNvSpPr>
          <p:nvPr/>
        </p:nvSpPr>
        <p:spPr>
          <a:xfrm>
            <a:off x="4379595" y="5614035"/>
            <a:ext cx="165608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Rohit</a:t>
            </a:r>
            <a:endParaRPr lang="en-us" cap="none"/>
          </a:p>
        </p:txBody>
      </p:sp>
      <p:sp>
        <p:nvSpPr>
          <p:cNvPr id="33" name="Text 3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6ScAAIkiAAAYMgAAuSQAABAgAAAmAAAACAAAAP//////////"/>
              </a:ext>
            </a:extLst>
          </p:cNvSpPr>
          <p:nvPr/>
        </p:nvSpPr>
        <p:spPr>
          <a:xfrm>
            <a:off x="6487795" y="5614035"/>
            <a:ext cx="1655445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Sanjay</a:t>
            </a:r>
            <a:endParaRPr lang="en-us" cap="none"/>
          </a:p>
        </p:txBody>
      </p:sp>
      <p:sp>
        <p:nvSpPr>
          <p:cNvPr id="34" name="Text 3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DQAAIkiAAAPPwAAuSQAABAgAAAmAAAACAAAAP//////////"/>
              </a:ext>
            </a:extLst>
          </p:cNvSpPr>
          <p:nvPr/>
        </p:nvSpPr>
        <p:spPr>
          <a:xfrm>
            <a:off x="8595360" y="5614035"/>
            <a:ext cx="1655445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Gorule</a:t>
            </a:r>
            <a:endParaRPr lang="en-us" cap="none"/>
          </a:p>
        </p:txBody>
      </p:sp>
      <p:sp>
        <p:nvSpPr>
          <p:cNvPr id="35" name="Text 32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QAb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10EAAIkiAAANTAAAuSQAABAgAAAmAAAACAAAAP//////////"/>
              </a:ext>
            </a:extLst>
          </p:cNvSpPr>
          <p:nvPr/>
        </p:nvSpPr>
        <p:spPr>
          <a:xfrm>
            <a:off x="10702925" y="5614035"/>
            <a:ext cx="165989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2109650126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O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0AAJ8DAAAhOwAASwkAABAgAAAmAAAACAAAAP//////////"/>
              </a:ext>
            </a:extLst>
          </p:cNvSpPr>
          <p:nvPr/>
        </p:nvSpPr>
        <p:spPr>
          <a:xfrm>
            <a:off x="2240280" y="588645"/>
            <a:ext cx="7371715" cy="9220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7255"/>
              </a:lnSpc>
              <a:buNone/>
            </a:pPr>
            <a:r>
              <a:rPr lang="en-us" sz="5805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 </a:t>
            </a:r>
            <a:endParaRPr lang="en-us" sz="5805" cap="none"/>
          </a:p>
        </p:txBody>
      </p:sp>
      <p:pic>
        <p:nvPicPr>
          <p:cNvPr id="5" name="Image 1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MgNAABDCwAA7DQAAC8h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240280" y="1830705"/>
            <a:ext cx="6362700" cy="356362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Text 2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gAB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0AACgjAAAhOwAA0ygAABAgAAAmAAAACAAAAP//////////"/>
              </a:ext>
            </a:extLst>
          </p:cNvSpPr>
          <p:nvPr/>
        </p:nvSpPr>
        <p:spPr>
          <a:xfrm>
            <a:off x="2240280" y="5715000"/>
            <a:ext cx="7371715" cy="9213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7255"/>
              </a:lnSpc>
              <a:buNone/>
            </a:pPr>
            <a:r>
              <a:rPr lang="en-us" sz="5805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Virtual Mouse</a:t>
            </a:r>
            <a:endParaRPr lang="en-us" sz="5805" cap="none"/>
          </a:p>
        </p:txBody>
      </p:sp>
      <p:sp>
        <p:nvSpPr>
          <p:cNvPr id="7" name="Text 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w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0AAMwqAAA4TAAAAS8AABAAAAAmAAAACAAAAP//////////"/>
              </a:ext>
            </a:extLst>
          </p:cNvSpPr>
          <p:nvPr/>
        </p:nvSpPr>
        <p:spPr>
          <a:xfrm>
            <a:off x="2240280" y="6957060"/>
            <a:ext cx="10149840" cy="6838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690"/>
              </a:lnSpc>
              <a:buNone/>
            </a:pPr>
            <a:r>
              <a:rPr lang="en-us" sz="1680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 A virtual mouse is a software-based input device that allows users to control their computer or mobile device without a physical mouse.</a:t>
            </a:r>
            <a:endParaRPr lang="en-us" sz="168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K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LgRAAC1LgAA/hUAABAgAAAmAAAACAAAAP//////////"/>
              </a:ext>
            </a:extLst>
          </p:cNvSpPr>
          <p:nvPr/>
        </p:nvSpPr>
        <p:spPr>
          <a:xfrm>
            <a:off x="2037715" y="2880360"/>
            <a:ext cx="555498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How it Works</a:t>
            </a:r>
            <a:endParaRPr lang="en-us" sz="4370" cap="none"/>
          </a:p>
        </p:txBody>
      </p:sp>
      <p:sp>
        <p:nvSpPr>
          <p:cNvPr id="5" name="Shape 2"/>
          <p:cNvSpPr>
            <a:extLst>
              <a:ext uri="smNativeData">
                <pr:smNativeData xmlns:pr="smNativeData" xmlns="smNativeData" val="SMDATA_15_klUWZhMAAAAlAAAAZQAAAA0AAAAAkAAAAEgAAACQAAAASAAAAAAAAAAAAAAAAAAAAAEAAABQAAAAvCL430p24D8AAAAAAADwv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FUsh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FUshgB/f38A5+bmA8zMzADAwP8Af39/AAAAAAAAAAAAAAAAAAAAAAAAAAAAIQAAABgAAAAUAAAAiQwAAHMZAADuDgAA1xsAABAAAAAmAAAACAAAAP//////////"/>
              </a:ext>
            </a:extLst>
          </p:cNvSpPr>
          <p:nvPr/>
        </p:nvSpPr>
        <p:spPr>
          <a:xfrm>
            <a:off x="2037715" y="4137025"/>
            <a:ext cx="389255" cy="388620"/>
          </a:xfrm>
          <a:prstGeom prst="roundRect">
            <a:avLst>
              <a:gd name="adj" fmla="val 25722"/>
            </a:avLst>
          </a:prstGeom>
          <a:noFill/>
          <a:ln w="7620" cap="flat" cmpd="sng" algn="ctr">
            <a:solidFill>
              <a:srgbClr val="552C86"/>
            </a:solidFill>
            <a:prstDash val="solid"/>
            <a:headEnd type="none"/>
            <a:tailEnd type="none"/>
          </a:ln>
          <a:effectLst/>
        </p:spPr>
      </p:sp>
      <p:sp>
        <p:nvSpPr>
          <p:cNvPr id="6" name="Text 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TBAAAJQZAADsIgAAtxsAABAgAAAmAAAACAAAAP//////////"/>
              </a:ext>
            </a:extLst>
          </p:cNvSpPr>
          <p:nvPr/>
        </p:nvSpPr>
        <p:spPr>
          <a:xfrm>
            <a:off x="2649220" y="4157980"/>
            <a:ext cx="302768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cap="none">
                <a:solidFill>
                  <a:srgbClr val="DCD7E5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Hand Gesture Control</a:t>
            </a:r>
            <a:endParaRPr lang="en-us" sz="2185" cap="none"/>
          </a:p>
        </p:txBody>
      </p:sp>
      <p:sp>
        <p:nvSpPr>
          <p:cNvPr id="7" name="Text 4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TBAAAIgcAAB3TQAA6CAAABAAAAAmAAAACAAAAP//////////"/>
              </a:ext>
            </a:extLst>
          </p:cNvSpPr>
          <p:nvPr/>
        </p:nvSpPr>
        <p:spPr>
          <a:xfrm>
            <a:off x="2649220" y="4638040"/>
            <a:ext cx="9943465" cy="711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Virtual mouse often use hand or finger movements to control the cursor, enabling users to point, click, scroll, and navigate through various applications.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O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IsMAAC1LgAA0RAAABAgAAAmAAAACAAAAP//////////"/>
              </a:ext>
            </a:extLst>
          </p:cNvSpPr>
          <p:nvPr/>
        </p:nvSpPr>
        <p:spPr>
          <a:xfrm>
            <a:off x="2037715" y="2038985"/>
            <a:ext cx="5554980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Key Features</a:t>
            </a:r>
            <a:endParaRPr lang="en-us" sz="4370" cap="none"/>
          </a:p>
        </p:txBody>
      </p:sp>
      <p:sp>
        <p:nvSpPr>
          <p:cNvPr id="5" name="Text 2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DsUAACfHQAAXhYAABAgAAAmAAAACAAAAP//////////"/>
              </a:ext>
            </a:extLst>
          </p:cNvSpPr>
          <p:nvPr/>
        </p:nvSpPr>
        <p:spPr>
          <a:xfrm>
            <a:off x="2037715" y="328866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Precision Control</a:t>
            </a:r>
            <a:endParaRPr lang="en-us" sz="2185" cap="none"/>
          </a:p>
        </p:txBody>
      </p:sp>
      <p:sp>
        <p:nvSpPr>
          <p:cNvPr id="6" name="Text 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LwXAAD0HwAAqiIAABAAAAAmAAAACAAAAP//////////"/>
              </a:ext>
            </a:extLst>
          </p:cNvSpPr>
          <p:nvPr/>
        </p:nvSpPr>
        <p:spPr>
          <a:xfrm>
            <a:off x="2037715" y="3858260"/>
            <a:ext cx="3156585" cy="17767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Virtual mouse often offer advanced cursor control, enabling users to make precise movements and selections with ease.</a:t>
            </a:r>
            <a:endParaRPr lang="en-us" cap="none"/>
          </a:p>
        </p:txBody>
      </p:sp>
      <p:sp>
        <p:nvSpPr>
          <p:cNvPr id="7" name="Text 4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ViMAADsUAABsNAAAXhYAABAgAAAmAAAACAAAAP//////////"/>
              </a:ext>
            </a:extLst>
          </p:cNvSpPr>
          <p:nvPr/>
        </p:nvSpPr>
        <p:spPr>
          <a:xfrm>
            <a:off x="5744210" y="328866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Customization</a:t>
            </a:r>
            <a:endParaRPr lang="en-us" sz="2185" cap="none"/>
          </a:p>
        </p:txBody>
      </p:sp>
      <p:sp>
        <p:nvSpPr>
          <p:cNvPr id="8" name="Text 5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ViMAALwXAADANgAAqiIAABAAAAAmAAAACAAAAP//////////"/>
              </a:ext>
            </a:extLst>
          </p:cNvSpPr>
          <p:nvPr/>
        </p:nvSpPr>
        <p:spPr>
          <a:xfrm>
            <a:off x="5744210" y="3858260"/>
            <a:ext cx="3155950" cy="17767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Many virtual mouse solutions allow users to customize the interface, gestures, and settings to suit their personal preferences.</a:t>
            </a:r>
            <a:endParaRPr lang="en-us" cap="none"/>
          </a:p>
        </p:txBody>
      </p:sp>
      <p:sp>
        <p:nvSpPr>
          <p:cNvPr id="9" name="Text 6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joAADsUAAA4SwAAXhYAABAgAAAmAAAACAAAAP//////////"/>
              </a:ext>
            </a:extLst>
          </p:cNvSpPr>
          <p:nvPr/>
        </p:nvSpPr>
        <p:spPr>
          <a:xfrm>
            <a:off x="9450070" y="328866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lang="en-us" sz="2185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Accessibility</a:t>
            </a:r>
            <a:endParaRPr lang="en-us" sz="2185" cap="none"/>
          </a:p>
        </p:txBody>
      </p:sp>
      <p:sp>
        <p:nvSpPr>
          <p:cNvPr id="10" name="Text 7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joAALwXAACMTQAA2iQAABAAAAAmAAAACAAAAP//////////"/>
              </a:ext>
            </a:extLst>
          </p:cNvSpPr>
          <p:nvPr/>
        </p:nvSpPr>
        <p:spPr>
          <a:xfrm>
            <a:off x="9450070" y="3858260"/>
            <a:ext cx="3155950" cy="21323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Virtual mice provide an alternative input method for individuals with physical disabilities or limitations, improving accessibility and inclusivity.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MkIAAAiRQAADw0AABAgAAAmAAAACAAAAP//////////"/>
              </a:ext>
            </a:extLst>
          </p:cNvSpPr>
          <p:nvPr/>
        </p:nvSpPr>
        <p:spPr>
          <a:xfrm>
            <a:off x="2037715" y="1428115"/>
            <a:ext cx="9200515" cy="694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sz="4370" cap="none">
                <a:solidFill>
                  <a:srgbClr val="F2F0F4"/>
                </a:solidFill>
                <a:latin typeface="Montserrat" pitchFamily="0" charset="0"/>
                <a:ea typeface="Calibri" pitchFamily="2" charset="0"/>
                <a:cs typeface="Calibri" pitchFamily="2" charset="0"/>
              </a:rPr>
              <a:t>Benefits of Using a Virtual Mouse</a:t>
            </a:r>
            <a:endParaRPr sz="4370" cap="none"/>
          </a:p>
        </p:txBody>
      </p:sp>
      <p:sp>
        <p:nvSpPr>
          <p:cNvPr id="5" name="Shape 2"/>
          <p:cNvSpPr>
            <a:extLst>
              <a:ext uri="smNativeData">
                <pr:smNativeData xmlns:pr="smNativeData" xmlns="smNativeData" val="SMDATA_15_klUWZhMAAAAlAAAAZQAAAA0AAAAAkAAAAEgAAACQAAAASAAAAAAAAAAAAAAAAAAAAAEAAABQAAAAMbYQ5KCEuT8AAAAAAAAAAA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FUsh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FUshgB/f38A5+bmA8zMzADAwP8Af39/AAAAAAAAAAAAAAAAAAAAAAAAAAAAIQAAABgAAAAUAAAAiQwAAMoPAABRLAAAIhwAABAAAAAmAAAACAAAAP//////////"/>
              </a:ext>
            </a:extLst>
          </p:cNvSpPr>
          <p:nvPr/>
        </p:nvSpPr>
        <p:spPr>
          <a:xfrm>
            <a:off x="2037715" y="2566670"/>
            <a:ext cx="5166360" cy="2006600"/>
          </a:xfrm>
          <a:prstGeom prst="roundRect">
            <a:avLst>
              <a:gd name="adj" fmla="val 4984"/>
            </a:avLst>
          </a:prstGeom>
          <a:noFill/>
          <a:ln w="7620" cap="flat" cmpd="sng" algn="ctr">
            <a:solidFill>
              <a:srgbClr val="552C86"/>
            </a:solidFill>
            <a:prstDash val="solid"/>
            <a:headEnd type="none"/>
            <a:tailEnd type="none"/>
          </a:ln>
          <a:effectLst/>
        </p:spPr>
      </p:sp>
      <p:sp>
        <p:nvSpPr>
          <p:cNvPr id="6" name="Text 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8w0AADQRAAAJHwAAVxMAABAgAAAmAAAACAAAAP//////////"/>
              </a:ext>
            </a:extLst>
          </p:cNvSpPr>
          <p:nvPr/>
        </p:nvSpPr>
        <p:spPr>
          <a:xfrm>
            <a:off x="2267585" y="2796540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sz="2185" cap="none">
                <a:solidFill>
                  <a:srgbClr val="DCD7E5"/>
                </a:solidFill>
                <a:latin typeface="Montserrat" pitchFamily="0" charset="0"/>
                <a:ea typeface="Calibri" pitchFamily="2" charset="0"/>
                <a:cs typeface="Calibri" pitchFamily="2" charset="0"/>
              </a:rPr>
              <a:t> Comfort</a:t>
            </a:r>
            <a:endParaRPr sz="2185" cap="none"/>
          </a:p>
        </p:txBody>
      </p:sp>
      <p:sp>
        <p:nvSpPr>
          <p:cNvPr id="7" name="Text 4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8w0AACkUAADnKgAAuBoAABAAAAAmAAAACAAAAP//////////"/>
              </a:ext>
            </a:extLst>
          </p:cNvSpPr>
          <p:nvPr/>
        </p:nvSpPr>
        <p:spPr>
          <a:xfrm>
            <a:off x="2267585" y="3277235"/>
            <a:ext cx="4706620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Virtual mice reduce the risk of repetitive strain injuries associated with prolonged use of a traditional mouse.</a:t>
            </a:r>
          </a:p>
        </p:txBody>
      </p:sp>
      <p:sp>
        <p:nvSpPr>
          <p:cNvPr id="8" name="Shape 5"/>
          <p:cNvSpPr>
            <a:extLst>
              <a:ext uri="smNativeData">
                <pr:smNativeData xmlns:pr="smNativeData" xmlns="smNativeData" val="SMDATA_15_klUWZhMAAAAlAAAAZQAAAA0AAAAAkAAAAEgAAACQAAAASAAAAAAAAAAAAAAAAAAAAAEAAABQAAAAMbYQ5KCEuT8AAAAAAAAAAA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FUsh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FUshgB/f38A5+bmA8zMzADAwP8Af39/AAAAAAAAAAAAAAAAAAAAAAAAAAAAIQAAABgAAAAUAAAAry0AAMoPAAB3TQAAIhwAABAAAAAmAAAACAAAAP//////////"/>
              </a:ext>
            </a:extLst>
          </p:cNvSpPr>
          <p:nvPr/>
        </p:nvSpPr>
        <p:spPr>
          <a:xfrm>
            <a:off x="7426325" y="2566670"/>
            <a:ext cx="5166360" cy="2006600"/>
          </a:xfrm>
          <a:prstGeom prst="roundRect">
            <a:avLst>
              <a:gd name="adj" fmla="val 4984"/>
            </a:avLst>
          </a:prstGeom>
          <a:noFill/>
          <a:ln w="7620" cap="flat" cmpd="sng" algn="ctr">
            <a:solidFill>
              <a:srgbClr val="552C86"/>
            </a:solidFill>
            <a:prstDash val="solid"/>
            <a:headEnd type="none"/>
            <a:tailEnd type="none"/>
          </a:ln>
          <a:effectLst/>
        </p:spPr>
      </p:sp>
      <p:sp>
        <p:nvSpPr>
          <p:cNvPr id="9" name="Text 6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GS8AADQRAAAvQAAAVxMAABAgAAAmAAAACAAAAP//////////"/>
              </a:ext>
            </a:extLst>
          </p:cNvSpPr>
          <p:nvPr/>
        </p:nvSpPr>
        <p:spPr>
          <a:xfrm>
            <a:off x="7656195" y="2796540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sz="2185" cap="none">
                <a:solidFill>
                  <a:srgbClr val="DCD7E5"/>
                </a:solidFill>
                <a:latin typeface="Montserrat" pitchFamily="0" charset="0"/>
                <a:ea typeface="Calibri" pitchFamily="2" charset="0"/>
                <a:cs typeface="Calibri" pitchFamily="2" charset="0"/>
              </a:rPr>
              <a:t>Increased Mobility</a:t>
            </a:r>
            <a:endParaRPr sz="2185" cap="none"/>
          </a:p>
        </p:txBody>
      </p:sp>
      <p:sp>
        <p:nvSpPr>
          <p:cNvPr id="10" name="Text 7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GS8AACkUAAANTAAAuBoAABAAAAAmAAAACAAAAP//////////"/>
              </a:ext>
            </a:extLst>
          </p:cNvSpPr>
          <p:nvPr/>
        </p:nvSpPr>
        <p:spPr>
          <a:xfrm>
            <a:off x="7656195" y="3277235"/>
            <a:ext cx="4706620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Without the need for a physical mouse, users can navigate their devices from a distance or in confined spaces.</a:t>
            </a:r>
          </a:p>
        </p:txBody>
      </p:sp>
      <p:sp>
        <p:nvSpPr>
          <p:cNvPr id="11" name="Shape 8"/>
          <p:cNvSpPr>
            <a:extLst>
              <a:ext uri="smNativeData">
                <pr:smNativeData xmlns:pr="smNativeData" xmlns="smNativeData" val="SMDATA_15_klUWZhMAAAAlAAAAZQAAAA0AAAAAkAAAAEgAAACQAAAASAAAAAAAAAAAAAAAAAAAAAEAAABQAAAAMbYQ5KCEuT8AAAAAAAAAAA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FUsh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FUshgB/f38A5+bmA8zMzADAwP8Af39/AAAAAAAAAAAAAAAAAAAAAAAAAAAAIQAAABgAAAAUAAAAiQwAAIAdAABRLAAA1ykAABAAAAAmAAAACAAAAP//////////"/>
              </a:ext>
            </a:extLst>
          </p:cNvSpPr>
          <p:nvPr/>
        </p:nvSpPr>
        <p:spPr>
          <a:xfrm>
            <a:off x="2037715" y="4795520"/>
            <a:ext cx="5166360" cy="2005965"/>
          </a:xfrm>
          <a:prstGeom prst="roundRect">
            <a:avLst>
              <a:gd name="adj" fmla="val 4984"/>
            </a:avLst>
          </a:prstGeom>
          <a:noFill/>
          <a:ln w="7620" cap="flat" cmpd="sng" algn="ctr">
            <a:solidFill>
              <a:srgbClr val="552C86"/>
            </a:solidFill>
            <a:prstDash val="solid"/>
            <a:headEnd type="none"/>
            <a:tailEnd type="none"/>
          </a:ln>
          <a:effectLst/>
        </p:spPr>
      </p:sp>
      <p:sp>
        <p:nvSpPr>
          <p:cNvPr id="12" name="Text 9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8w0AAOkeAAAJHwAADCEAABAgAAAmAAAACAAAAP//////////"/>
              </a:ext>
            </a:extLst>
          </p:cNvSpPr>
          <p:nvPr/>
        </p:nvSpPr>
        <p:spPr>
          <a:xfrm>
            <a:off x="2267585" y="502475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sz="2185" cap="none">
                <a:solidFill>
                  <a:srgbClr val="DCD7E5"/>
                </a:solidFill>
                <a:latin typeface="Montserrat" pitchFamily="0" charset="0"/>
                <a:ea typeface="Calibri" pitchFamily="2" charset="0"/>
                <a:cs typeface="Calibri" pitchFamily="2" charset="0"/>
              </a:rPr>
              <a:t>Improved Efficiency</a:t>
            </a:r>
            <a:endParaRPr sz="2185" cap="none"/>
          </a:p>
        </p:txBody>
      </p:sp>
      <p:sp>
        <p:nvSpPr>
          <p:cNvPr id="13" name="Text 1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8w0AAN4hAADnKgAAbSgAABAAAAAmAAAACAAAAP//////////"/>
              </a:ext>
            </a:extLst>
          </p:cNvSpPr>
          <p:nvPr/>
        </p:nvSpPr>
        <p:spPr>
          <a:xfrm>
            <a:off x="2267585" y="5505450"/>
            <a:ext cx="4706620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Virtual mice often enable faster and more intuitive cursor control, boosting productivity and workflow.</a:t>
            </a:r>
          </a:p>
        </p:txBody>
      </p:sp>
      <p:sp>
        <p:nvSpPr>
          <p:cNvPr id="14" name="Shape 11"/>
          <p:cNvSpPr>
            <a:extLst>
              <a:ext uri="smNativeData">
                <pr:smNativeData xmlns:pr="smNativeData" xmlns="smNativeData" val="SMDATA_15_klUWZhMAAAAlAAAAZQAAAA0AAAAAkAAAAEgAAACQAAAASAAAAAAAAAAAAAAAAAAAAAEAAABQAAAAMbYQ5KCEuT8AAAAAAAAAAA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FUsh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FUshgB/f38A5+bmA8zMzADAwP8Af39/AAAAAAAAAAAAAAAAAAAAAAAAAAAAIQAAABgAAAAUAAAAry0AAIAdAAB3TQAA1ykAABAAAAAmAAAACAAAAP//////////"/>
              </a:ext>
            </a:extLst>
          </p:cNvSpPr>
          <p:nvPr/>
        </p:nvSpPr>
        <p:spPr>
          <a:xfrm>
            <a:off x="7426325" y="4795520"/>
            <a:ext cx="5166360" cy="2005965"/>
          </a:xfrm>
          <a:prstGeom prst="roundRect">
            <a:avLst>
              <a:gd name="adj" fmla="val 4984"/>
            </a:avLst>
          </a:prstGeom>
          <a:noFill/>
          <a:ln w="7620" cap="flat" cmpd="sng" algn="ctr">
            <a:solidFill>
              <a:srgbClr val="552C86"/>
            </a:solidFill>
            <a:prstDash val="solid"/>
            <a:headEnd type="none"/>
            <a:tailEnd type="none"/>
          </a:ln>
          <a:effectLst/>
        </p:spPr>
      </p:sp>
      <p:sp>
        <p:nvSpPr>
          <p:cNvPr id="15" name="Text 12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GS8AAOkeAAAvQAAADCEAABAgAAAmAAAACAAAAP//////////"/>
              </a:ext>
            </a:extLst>
          </p:cNvSpPr>
          <p:nvPr/>
        </p:nvSpPr>
        <p:spPr>
          <a:xfrm>
            <a:off x="7656195" y="5024755"/>
            <a:ext cx="2777490" cy="347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30"/>
              </a:lnSpc>
              <a:buNone/>
            </a:pPr>
            <a:r>
              <a:rPr sz="2185" cap="none">
                <a:solidFill>
                  <a:srgbClr val="DCD7E5"/>
                </a:solidFill>
                <a:latin typeface="Montserrat" pitchFamily="0" charset="0"/>
                <a:ea typeface="Calibri" pitchFamily="2" charset="0"/>
                <a:cs typeface="Calibri" pitchFamily="2" charset="0"/>
              </a:rPr>
              <a:t>Hygienic Solution</a:t>
            </a:r>
            <a:endParaRPr sz="2185" cap="none"/>
          </a:p>
        </p:txBody>
      </p:sp>
      <p:sp>
        <p:nvSpPr>
          <p:cNvPr id="16" name="Text 1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GS8AAN4hAAANTAAAbSgAABAAAAAmAAAACAAAAP//////////"/>
              </a:ext>
            </a:extLst>
          </p:cNvSpPr>
          <p:nvPr/>
        </p:nvSpPr>
        <p:spPr>
          <a:xfrm>
            <a:off x="7656195" y="5505450"/>
            <a:ext cx="4706620" cy="10661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Virtual mice eliminate the need to touch a shared physical device, promoting a more hygienic work environment.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RoAAG4BAADqQwAAswUAABAgAAAmAAAACAAAAP//////////"/>
              </a:ext>
            </a:extLst>
          </p:cNvSpPr>
          <p:nvPr/>
        </p:nvSpPr>
        <p:spPr>
          <a:xfrm>
            <a:off x="4336415" y="232410"/>
            <a:ext cx="6703695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  <a:defRPr sz="4370" cap="none">
                <a:solidFill>
                  <a:srgbClr val="F2F0F4"/>
                </a:solidFill>
                <a:latin typeface="Montserrat" pitchFamily="0" charset="0"/>
                <a:ea typeface="Calibri" pitchFamily="2" charset="0"/>
                <a:cs typeface="Calibri" pitchFamily="2" charset="0"/>
              </a:defRPr>
            </a:pPr>
            <a:r>
              <a:t>Modules  in project</a:t>
            </a:r>
          </a:p>
        </p:txBody>
      </p:sp>
      <p:sp>
        <p:nvSpPr>
          <p:cNvPr id="5" name="Text 2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GUUAAB3TQAAlRYAABAgAAAmAAAACAAAAP//////////"/>
              </a:ext>
            </a:extLst>
          </p:cNvSpPr>
          <p:nvPr/>
        </p:nvSpPr>
        <p:spPr>
          <a:xfrm>
            <a:off x="2393315" y="3315335"/>
            <a:ext cx="101993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/>
            </a:pP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Single Click.</a:t>
            </a:r>
          </a:p>
        </p:txBody>
      </p:sp>
      <p:sp>
        <p:nvSpPr>
          <p:cNvPr id="6" name="Text 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CEXAAB3TQAAUBkAABAgAAAmAAAACAAAAP//////////"/>
              </a:ext>
            </a:extLst>
          </p:cNvSpPr>
          <p:nvPr/>
        </p:nvSpPr>
        <p:spPr>
          <a:xfrm>
            <a:off x="2393315" y="3759835"/>
            <a:ext cx="1019937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 startAt="2"/>
            </a:pPr>
            <a:r>
              <a:rPr cap="none">
                <a:solidFill>
                  <a:srgbClr val="FFFFFF"/>
                </a:solidFill>
              </a:rPr>
              <a:t>Double</a:t>
            </a:r>
            <a:r>
              <a:t> </a:t>
            </a:r>
            <a:r>
              <a:rPr cap="none">
                <a:solidFill>
                  <a:schemeClr val="bg1"/>
                </a:solidFill>
              </a:rPr>
              <a:t>click</a:t>
            </a:r>
            <a:r>
              <a:t> </a:t>
            </a: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.</a:t>
            </a:r>
          </a:p>
        </p:txBody>
      </p:sp>
      <p:sp>
        <p:nvSpPr>
          <p:cNvPr id="7" name="Text 4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NwZAAB3TQAADBwAABAgAAAmAAAACAAAAP//////////"/>
              </a:ext>
            </a:extLst>
          </p:cNvSpPr>
          <p:nvPr/>
        </p:nvSpPr>
        <p:spPr>
          <a:xfrm>
            <a:off x="2393315" y="4203700"/>
            <a:ext cx="101993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 startAt="3"/>
            </a:pP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Drag and Drop.</a:t>
            </a:r>
          </a:p>
        </p:txBody>
      </p:sp>
      <p:sp>
        <p:nvSpPr>
          <p:cNvPr id="8" name="Text 5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JgcAAB3TQAAxx4AABAgAAAmAAAACAAAAP//////////"/>
              </a:ext>
            </a:extLst>
          </p:cNvSpPr>
          <p:nvPr/>
        </p:nvSpPr>
        <p:spPr>
          <a:xfrm>
            <a:off x="2393315" y="4648200"/>
            <a:ext cx="10199370" cy="3549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 startAt="4"/>
            </a:pP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Scrolling</a:t>
            </a:r>
            <a:endParaRPr cap="none">
              <a:solidFill>
                <a:srgbClr val="DCD7E5"/>
              </a:solidFill>
              <a:latin typeface="Heebo" pitchFamily="0" charset="0"/>
              <a:ea typeface="Calibri" pitchFamily="2" charset="0"/>
              <a:cs typeface="Calibri" pitchFamily="2" charset="0"/>
            </a:endParaRPr>
          </a:p>
        </p:txBody>
      </p:sp>
      <p:sp>
        <p:nvSpPr>
          <p:cNvPr id="9" name="Text 6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Q4AAFMfAAB3TQAAgyEAABAgAAAmAAAACAAAAP//////////"/>
              </a:ext>
            </a:extLst>
          </p:cNvSpPr>
          <p:nvPr/>
        </p:nvSpPr>
        <p:spPr>
          <a:xfrm>
            <a:off x="2393315" y="5092065"/>
            <a:ext cx="101993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342900" indent="-342900" algn="l">
              <a:lnSpc>
                <a:spcPts val="2795"/>
              </a:lnSpc>
              <a:buSzTx/>
              <a:buFont typeface="Calibri Light" pitchFamily="2" charset="0"/>
              <a:buAutoNum type="arabicPeriod" startAt="5"/>
            </a:pP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Right Click</a:t>
            </a:r>
            <a:endParaRPr cap="none">
              <a:solidFill>
                <a:srgbClr val="DCD7E5"/>
              </a:solidFill>
              <a:latin typeface="Heebo" pitchFamily="0" charset="0"/>
              <a:ea typeface="Calibri" pitchFamily="2" charset="0"/>
              <a:cs typeface="Calibri" pitchFamily="2" charset="0"/>
            </a:endParaRPr>
          </a:p>
        </p:txBody>
      </p:sp>
      <p:sp>
        <p:nvSpPr>
          <p:cNvPr id="10" name="Text 7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ow4AAD4iAACRTwAAbiQAABAgAAAmAAAACAAAAP//////////"/>
              </a:ext>
            </a:extLst>
          </p:cNvSpPr>
          <p:nvPr/>
        </p:nvSpPr>
        <p:spPr>
          <a:xfrm>
            <a:off x="2379345" y="5566410"/>
            <a:ext cx="10554970" cy="35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2795"/>
              </a:lnSpc>
              <a:buNone/>
            </a:pP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6.  </a:t>
            </a:r>
            <a:r>
              <a:t>  </a:t>
            </a:r>
            <a:r>
              <a:rPr cap="none">
                <a:solidFill>
                  <a:srgbClr val="DCD7E5"/>
                </a:solidFill>
                <a:latin typeface="Heebo" pitchFamily="0" charset="0"/>
                <a:ea typeface="Calibri" pitchFamily="2" charset="0"/>
                <a:cs typeface="Calibri" pitchFamily="2" charset="0"/>
              </a:rPr>
              <a:t>Movement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RoAAG4BAADqQwAAswUAAAAgAAAmAAAACAAAAP//////////"/>
              </a:ext>
            </a:extLst>
          </p:cNvSpPr>
          <p:nvPr/>
        </p:nvSpPr>
        <p:spPr>
          <a:xfrm>
            <a:off x="4336415" y="232410"/>
            <a:ext cx="6703695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  <a:defRPr sz="4370" cap="none">
                <a:solidFill>
                  <a:srgbClr val="F2F0F4"/>
                </a:solidFill>
                <a:latin typeface="Montserrat" pitchFamily="0" charset="0"/>
                <a:ea typeface="Calibri" pitchFamily="2" charset="0"/>
                <a:cs typeface="Calibri" pitchFamily="2" charset="0"/>
              </a:defRPr>
            </a:pPr>
            <a:r>
              <a:t>Data Flow Diagram</a:t>
            </a:r>
          </a:p>
        </p:txBody>
      </p:sp>
      <p:pic>
        <p:nvPicPr>
          <p:cNvPr id="5" name="Picture1" descr="A diagram of a flowchart  Description automatically generated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////AAAAAAA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B/f38A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P///wAAAAAAAAAAAAAAAAAAAAAAAAAAAAAAAAAAAAAAAAAAAAAAAAAAAAAAf39/AH9/fwDMzMwAwMD/AH9/fwAAAAAAAAAAAAAAAAD///8AAAAAACEAAAAYAAAAFAAAAD8gAABOBgAA9DoAANExAAAA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5241925" y="1024890"/>
            <a:ext cx="4341495" cy="707326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J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A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EAAAAAAAAADQosAP///wgZ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DQos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QwAAFUJAABvOwAAmg0AABAgAAAmAAAACAAAAP//////////"/>
              </a:ext>
            </a:extLst>
          </p:cNvSpPr>
          <p:nvPr/>
        </p:nvSpPr>
        <p:spPr>
          <a:xfrm>
            <a:off x="2037715" y="1517015"/>
            <a:ext cx="7623810" cy="6940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>
              <a:lnSpc>
                <a:spcPts val="5465"/>
              </a:lnSpc>
              <a:buNone/>
            </a:pPr>
            <a:r>
              <a:rPr lang="en-us" sz="4370" cap="none">
                <a:solidFill>
                  <a:srgbClr val="F2F0F4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Applications and Use Cases</a:t>
            </a:r>
            <a:endParaRPr lang="en-us" sz="4370" cap="none"/>
          </a:p>
        </p:txBody>
      </p:sp>
      <p:pic>
        <p:nvPicPr>
          <p:cNvPr id="5" name="Image 1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J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kMAABWEAAAxRwAAM4V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037715" y="2655570"/>
            <a:ext cx="2639060" cy="889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Text 2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5w0AANsXAABnGwAA/RkAABAgAAAmAAAACAAAAP//////////"/>
              </a:ext>
            </a:extLst>
          </p:cNvSpPr>
          <p:nvPr/>
        </p:nvSpPr>
        <p:spPr>
          <a:xfrm>
            <a:off x="2259965" y="3877945"/>
            <a:ext cx="2194560" cy="346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cap="none">
                <a:solidFill>
                  <a:srgbClr val="DCD7E5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Accessibility</a:t>
            </a:r>
            <a:endParaRPr lang="en-us" sz="2185" cap="none"/>
          </a:p>
        </p:txBody>
      </p:sp>
      <p:sp>
        <p:nvSpPr>
          <p:cNvPr id="7" name="Text 3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5w0AAM8aAABnGwAA7ScAABAAAAAmAAAACAAAAP//////////"/>
              </a:ext>
            </a:extLst>
          </p:cNvSpPr>
          <p:nvPr/>
        </p:nvSpPr>
        <p:spPr>
          <a:xfrm>
            <a:off x="2259965" y="4358005"/>
            <a:ext cx="2194560" cy="21323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Providing an alternative input method for individuals with physical disabilities or limitations.</a:t>
            </a:r>
            <a:endParaRPr lang="en-us" cap="none"/>
          </a:p>
        </p:txBody>
      </p:sp>
      <p:pic>
        <p:nvPicPr>
          <p:cNvPr id="8" name="Image 2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O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MUcAABWEAAAAC0AAM4V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4676775" y="2655570"/>
            <a:ext cx="2638425" cy="889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Text 4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h4AANsXAACiKwAA/RkAABAgAAAmAAAACAAAAP//////////"/>
              </a:ext>
            </a:extLst>
          </p:cNvSpPr>
          <p:nvPr/>
        </p:nvSpPr>
        <p:spPr>
          <a:xfrm>
            <a:off x="4898390" y="3877945"/>
            <a:ext cx="2194560" cy="346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cap="none">
                <a:solidFill>
                  <a:srgbClr val="DCD7E5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Remote Work</a:t>
            </a:r>
            <a:endParaRPr lang="en-us" sz="2185" cap="none"/>
          </a:p>
        </p:txBody>
      </p:sp>
      <p:sp>
        <p:nvSpPr>
          <p:cNvPr id="10" name="Text 5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h4AAM8aAACiKwAAviUAABAAAAAmAAAACAAAAP//////////"/>
              </a:ext>
            </a:extLst>
          </p:cNvSpPr>
          <p:nvPr/>
        </p:nvSpPr>
        <p:spPr>
          <a:xfrm>
            <a:off x="4898390" y="4358005"/>
            <a:ext cx="2194560" cy="17773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Enabling hands-free control and navigation during video conferences or presentations.</a:t>
            </a:r>
            <a:endParaRPr lang="en-us" cap="none"/>
          </a:p>
        </p:txBody>
      </p:sp>
      <p:pic>
        <p:nvPicPr>
          <p:cNvPr id="11" name="Image 3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AtAABWEAAAOz0AAM4VAAAQAAAAJgAAAAgAAAD//////////w==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2655570"/>
            <a:ext cx="2638425" cy="889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2" name="Text 6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Xi4AANsXAADdOwAA/RkAABAgAAAmAAAACAAAAP//////////"/>
              </a:ext>
            </a:extLst>
          </p:cNvSpPr>
          <p:nvPr/>
        </p:nvSpPr>
        <p:spPr>
          <a:xfrm>
            <a:off x="7537450" y="3877945"/>
            <a:ext cx="2193925" cy="346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cap="none">
                <a:solidFill>
                  <a:srgbClr val="DCD7E5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Gaming</a:t>
            </a:r>
            <a:endParaRPr lang="en-us" sz="2185" cap="none"/>
          </a:p>
        </p:txBody>
      </p:sp>
      <p:sp>
        <p:nvSpPr>
          <p:cNvPr id="13" name="Text 7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Xi4AAM8aAADdOwAAviUAABAAAAAmAAAACAAAAP//////////"/>
              </a:ext>
            </a:extLst>
          </p:cNvSpPr>
          <p:nvPr/>
        </p:nvSpPr>
        <p:spPr>
          <a:xfrm>
            <a:off x="7537450" y="4358005"/>
            <a:ext cx="2193925" cy="17773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Enhancing gameplay experience by offering precise cursor control and hands-free navigation.</a:t>
            </a:r>
            <a:endParaRPr lang="en-us" cap="none"/>
          </a:p>
        </p:txBody>
      </p:sp>
      <p:pic>
        <p:nvPicPr>
          <p:cNvPr id="14" name="Image 4" descr="preencoded.png"/>
          <p:cNvPicPr>
            <a:picLocks noChangeAspect="1"/>
            <a:extLst>
              <a:ext uri="smNativeData">
                <pr:smNativeData xmlns:pr="smNativeData" xmlns="smNativeData" val="SMDATA_17_klUWZ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Ds9AABWEAAAd00AAM4VAAAQAAAAJgAAAAgAAAD//////////w=="/>
              </a:ext>
            </a:extLst>
          </p:cNvPicPr>
          <p:nvPr/>
        </p:nvPicPr>
        <p:blipFill>
          <a:blip r:embed="rId7"/>
          <a:stretch>
            <a:fillRect/>
          </a:stretch>
        </p:blipFill>
        <p:spPr>
          <a:xfrm>
            <a:off x="9953625" y="2655570"/>
            <a:ext cx="2639060" cy="889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5" name="Text 8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T4AANsXAAAZTAAA/RkAABAgAAAmAAAACAAAAP//////////"/>
              </a:ext>
            </a:extLst>
          </p:cNvSpPr>
          <p:nvPr/>
        </p:nvSpPr>
        <p:spPr>
          <a:xfrm>
            <a:off x="10175875" y="3877945"/>
            <a:ext cx="2194560" cy="346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0" indent="0" algn="l">
              <a:lnSpc>
                <a:spcPts val="2730"/>
              </a:lnSpc>
              <a:buNone/>
            </a:pPr>
            <a:r>
              <a:rPr lang="en-us" sz="2185" cap="none">
                <a:solidFill>
                  <a:srgbClr val="DCD7E5"/>
                </a:solidFill>
                <a:latin typeface="Montserrat" pitchFamily="0" charset="0"/>
                <a:ea typeface="Montserrat" pitchFamily="0" charset="0"/>
                <a:cs typeface="Montserrat" pitchFamily="0" charset="0"/>
              </a:rPr>
              <a:t>Healthcare</a:t>
            </a:r>
            <a:endParaRPr lang="en-us" sz="2185" cap="none"/>
          </a:p>
        </p:txBody>
      </p:sp>
      <p:sp>
        <p:nvSpPr>
          <p:cNvPr id="16" name="Text 9"/>
          <p:cNvSpPr>
            <a:extLst>
              <a:ext uri="smNativeData">
                <pr:smNativeData xmlns:pr="smNativeData" xmlns="smNativeData" val="SMDATA_15_klUWZ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K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T4AAM8aAAAZTAAAjiMAABAAAAAmAAAACAAAAP//////////"/>
              </a:ext>
            </a:extLst>
          </p:cNvSpPr>
          <p:nvPr/>
        </p:nvSpPr>
        <p:spPr>
          <a:xfrm>
            <a:off x="10175875" y="4358005"/>
            <a:ext cx="2194560" cy="14217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indent="0" algn="l">
              <a:lnSpc>
                <a:spcPts val="2795"/>
              </a:lnSpc>
              <a:buNone/>
            </a:pPr>
            <a:r>
              <a:rPr lang="en-us" cap="none">
                <a:solidFill>
                  <a:srgbClr val="DCD7E5"/>
                </a:solidFill>
                <a:latin typeface="Heebo" pitchFamily="0" charset="0"/>
                <a:ea typeface="Heebo" pitchFamily="0" charset="0"/>
                <a:cs typeface="Heebo" pitchFamily="0" charset="0"/>
              </a:rPr>
              <a:t>Improving hygiene and reducing cross-contamination in medical settings.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keywords/>
  <dc:description/>
  <cp:lastModifiedBy>Admin</cp:lastModifiedBy>
  <cp:revision>0</cp:revision>
  <dcterms:created xsi:type="dcterms:W3CDTF">2024-04-09T18:17:08Z</dcterms:created>
  <dcterms:modified xsi:type="dcterms:W3CDTF">2024-04-10T09:02:10Z</dcterms:modified>
</cp:coreProperties>
</file>